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63" r:id="rId4"/>
    <p:sldId id="265" r:id="rId5"/>
    <p:sldId id="266" r:id="rId6"/>
    <p:sldId id="258" r:id="rId7"/>
    <p:sldId id="260" r:id="rId8"/>
    <p:sldId id="257" r:id="rId9"/>
    <p:sldId id="268" r:id="rId10"/>
    <p:sldId id="269" r:id="rId11"/>
    <p:sldId id="270" r:id="rId12"/>
    <p:sldId id="273" r:id="rId13"/>
    <p:sldId id="326" r:id="rId14"/>
    <p:sldId id="327" r:id="rId15"/>
    <p:sldId id="338" r:id="rId16"/>
    <p:sldId id="276" r:id="rId17"/>
    <p:sldId id="278" r:id="rId18"/>
    <p:sldId id="281" r:id="rId19"/>
    <p:sldId id="282" r:id="rId20"/>
    <p:sldId id="288" r:id="rId21"/>
    <p:sldId id="329" r:id="rId22"/>
    <p:sldId id="330" r:id="rId23"/>
    <p:sldId id="287" r:id="rId24"/>
    <p:sldId id="286" r:id="rId25"/>
    <p:sldId id="328" r:id="rId26"/>
    <p:sldId id="284" r:id="rId27"/>
    <p:sldId id="285" r:id="rId28"/>
    <p:sldId id="331" r:id="rId29"/>
    <p:sldId id="289" r:id="rId30"/>
    <p:sldId id="290" r:id="rId31"/>
    <p:sldId id="292" r:id="rId32"/>
    <p:sldId id="295" r:id="rId33"/>
    <p:sldId id="294" r:id="rId34"/>
    <p:sldId id="296" r:id="rId35"/>
    <p:sldId id="297" r:id="rId36"/>
    <p:sldId id="298" r:id="rId37"/>
    <p:sldId id="299" r:id="rId38"/>
    <p:sldId id="319" r:id="rId39"/>
    <p:sldId id="306" r:id="rId40"/>
    <p:sldId id="320" r:id="rId41"/>
    <p:sldId id="321" r:id="rId42"/>
    <p:sldId id="337" r:id="rId43"/>
    <p:sldId id="303" r:id="rId44"/>
    <p:sldId id="314" r:id="rId45"/>
    <p:sldId id="336" r:id="rId46"/>
    <p:sldId id="302" r:id="rId47"/>
    <p:sldId id="309" r:id="rId48"/>
    <p:sldId id="304" r:id="rId49"/>
    <p:sldId id="313" r:id="rId50"/>
    <p:sldId id="316" r:id="rId51"/>
    <p:sldId id="317" r:id="rId52"/>
    <p:sldId id="318" r:id="rId53"/>
    <p:sldId id="305" r:id="rId54"/>
    <p:sldId id="312" r:id="rId55"/>
    <p:sldId id="301" r:id="rId56"/>
    <p:sldId id="315" r:id="rId57"/>
    <p:sldId id="300" r:id="rId58"/>
    <p:sldId id="310" r:id="rId59"/>
    <p:sldId id="335" r:id="rId60"/>
    <p:sldId id="323" r:id="rId61"/>
    <p:sldId id="324" r:id="rId62"/>
    <p:sldId id="325" r:id="rId63"/>
    <p:sldId id="332" r:id="rId64"/>
    <p:sldId id="333" r:id="rId65"/>
    <p:sldId id="334"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5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1DF7F9-5177-6C40-BC0F-32A409AF479C}" v="43" dt="2023-10-11T22:41:22.40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7"/>
    <p:restoredTop sz="96207"/>
  </p:normalViewPr>
  <p:slideViewPr>
    <p:cSldViewPr snapToGrid="0">
      <p:cViewPr varScale="1">
        <p:scale>
          <a:sx n="121" d="100"/>
          <a:sy n="121" d="100"/>
        </p:scale>
        <p:origin x="38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Recht" userId="5ef75646-e90d-49f7-9687-083dcbf8e39d" providerId="ADAL" clId="{321DF7F9-5177-6C40-BC0F-32A409AF479C}"/>
    <pc:docChg chg="undo custSel addSld delSld modSld sldOrd">
      <pc:chgData name="Alexander Recht" userId="5ef75646-e90d-49f7-9687-083dcbf8e39d" providerId="ADAL" clId="{321DF7F9-5177-6C40-BC0F-32A409AF479C}" dt="2023-10-16T10:10:18.526" v="5586" actId="2696"/>
      <pc:docMkLst>
        <pc:docMk/>
      </pc:docMkLst>
      <pc:sldChg chg="new del">
        <pc:chgData name="Alexander Recht" userId="5ef75646-e90d-49f7-9687-083dcbf8e39d" providerId="ADAL" clId="{321DF7F9-5177-6C40-BC0F-32A409AF479C}" dt="2023-09-27T11:12:39.691" v="1" actId="2696"/>
        <pc:sldMkLst>
          <pc:docMk/>
          <pc:sldMk cId="207160825" sldId="260"/>
        </pc:sldMkLst>
      </pc:sldChg>
      <pc:sldChg chg="modSp new mod">
        <pc:chgData name="Alexander Recht" userId="5ef75646-e90d-49f7-9687-083dcbf8e39d" providerId="ADAL" clId="{321DF7F9-5177-6C40-BC0F-32A409AF479C}" dt="2023-09-27T11:13:35.078" v="35" actId="20577"/>
        <pc:sldMkLst>
          <pc:docMk/>
          <pc:sldMk cId="1047970283" sldId="260"/>
        </pc:sldMkLst>
        <pc:spChg chg="mod">
          <ac:chgData name="Alexander Recht" userId="5ef75646-e90d-49f7-9687-083dcbf8e39d" providerId="ADAL" clId="{321DF7F9-5177-6C40-BC0F-32A409AF479C}" dt="2023-09-27T11:13:35.078" v="35" actId="20577"/>
          <ac:spMkLst>
            <pc:docMk/>
            <pc:sldMk cId="1047970283" sldId="260"/>
            <ac:spMk id="2" creationId="{32CC9E42-D7BC-635B-2324-6A8D7880E3A1}"/>
          </ac:spMkLst>
        </pc:spChg>
        <pc:spChg chg="mod">
          <ac:chgData name="Alexander Recht" userId="5ef75646-e90d-49f7-9687-083dcbf8e39d" providerId="ADAL" clId="{321DF7F9-5177-6C40-BC0F-32A409AF479C}" dt="2023-09-27T11:13:09.477" v="5" actId="20577"/>
          <ac:spMkLst>
            <pc:docMk/>
            <pc:sldMk cId="1047970283" sldId="260"/>
            <ac:spMk id="3" creationId="{E83D8269-8D59-653D-4083-C5BA57A3CE34}"/>
          </ac:spMkLst>
        </pc:spChg>
      </pc:sldChg>
      <pc:sldChg chg="modSp new mod">
        <pc:chgData name="Alexander Recht" userId="5ef75646-e90d-49f7-9687-083dcbf8e39d" providerId="ADAL" clId="{321DF7F9-5177-6C40-BC0F-32A409AF479C}" dt="2023-09-27T11:14:35.558" v="45" actId="20577"/>
        <pc:sldMkLst>
          <pc:docMk/>
          <pc:sldMk cId="1497705243" sldId="261"/>
        </pc:sldMkLst>
        <pc:spChg chg="mod">
          <ac:chgData name="Alexander Recht" userId="5ef75646-e90d-49f7-9687-083dcbf8e39d" providerId="ADAL" clId="{321DF7F9-5177-6C40-BC0F-32A409AF479C}" dt="2023-09-27T11:14:35.558" v="45" actId="20577"/>
          <ac:spMkLst>
            <pc:docMk/>
            <pc:sldMk cId="1497705243" sldId="261"/>
            <ac:spMk id="2" creationId="{1544CEDA-AE28-7E9C-AE40-33308F2FA31A}"/>
          </ac:spMkLst>
        </pc:spChg>
        <pc:spChg chg="mod">
          <ac:chgData name="Alexander Recht" userId="5ef75646-e90d-49f7-9687-083dcbf8e39d" providerId="ADAL" clId="{321DF7F9-5177-6C40-BC0F-32A409AF479C}" dt="2023-09-27T11:14:32.575" v="39" actId="20577"/>
          <ac:spMkLst>
            <pc:docMk/>
            <pc:sldMk cId="1497705243" sldId="261"/>
            <ac:spMk id="3" creationId="{8256D3C9-BDD6-4040-3241-32D7ACC4E7D0}"/>
          </ac:spMkLst>
        </pc:spChg>
      </pc:sldChg>
      <pc:sldChg chg="modSp mod">
        <pc:chgData name="Alexander Recht" userId="5ef75646-e90d-49f7-9687-083dcbf8e39d" providerId="ADAL" clId="{321DF7F9-5177-6C40-BC0F-32A409AF479C}" dt="2023-10-09T22:17:37.728" v="5218" actId="207"/>
        <pc:sldMkLst>
          <pc:docMk/>
          <pc:sldMk cId="1811474571" sldId="263"/>
        </pc:sldMkLst>
        <pc:spChg chg="mod">
          <ac:chgData name="Alexander Recht" userId="5ef75646-e90d-49f7-9687-083dcbf8e39d" providerId="ADAL" clId="{321DF7F9-5177-6C40-BC0F-32A409AF479C}" dt="2023-10-09T22:17:37.728" v="5218" actId="207"/>
          <ac:spMkLst>
            <pc:docMk/>
            <pc:sldMk cId="1811474571" sldId="263"/>
            <ac:spMk id="3" creationId="{042FF287-07B5-5217-AB28-97420A109AA1}"/>
          </ac:spMkLst>
        </pc:spChg>
      </pc:sldChg>
      <pc:sldChg chg="modSp mod">
        <pc:chgData name="Alexander Recht" userId="5ef75646-e90d-49f7-9687-083dcbf8e39d" providerId="ADAL" clId="{321DF7F9-5177-6C40-BC0F-32A409AF479C}" dt="2023-10-07T11:10:21.647" v="298" actId="14100"/>
        <pc:sldMkLst>
          <pc:docMk/>
          <pc:sldMk cId="3048459394" sldId="273"/>
        </pc:sldMkLst>
        <pc:picChg chg="mod">
          <ac:chgData name="Alexander Recht" userId="5ef75646-e90d-49f7-9687-083dcbf8e39d" providerId="ADAL" clId="{321DF7F9-5177-6C40-BC0F-32A409AF479C}" dt="2023-10-07T11:10:21.647" v="298" actId="14100"/>
          <ac:picMkLst>
            <pc:docMk/>
            <pc:sldMk cId="3048459394" sldId="273"/>
            <ac:picMk id="19" creationId="{920F7739-E810-31C6-2542-D9531E657393}"/>
          </ac:picMkLst>
        </pc:picChg>
      </pc:sldChg>
      <pc:sldChg chg="modSp del mod">
        <pc:chgData name="Alexander Recht" userId="5ef75646-e90d-49f7-9687-083dcbf8e39d" providerId="ADAL" clId="{321DF7F9-5177-6C40-BC0F-32A409AF479C}" dt="2023-10-05T00:34:02.541" v="83" actId="2696"/>
        <pc:sldMkLst>
          <pc:docMk/>
          <pc:sldMk cId="3444349148" sldId="274"/>
        </pc:sldMkLst>
        <pc:spChg chg="mod">
          <ac:chgData name="Alexander Recht" userId="5ef75646-e90d-49f7-9687-083dcbf8e39d" providerId="ADAL" clId="{321DF7F9-5177-6C40-BC0F-32A409AF479C}" dt="2023-10-05T00:32:53.613" v="49" actId="1076"/>
          <ac:spMkLst>
            <pc:docMk/>
            <pc:sldMk cId="3444349148" sldId="274"/>
            <ac:spMk id="12" creationId="{889AFDFC-886A-14D6-7D1A-CA60F2A3700D}"/>
          </ac:spMkLst>
        </pc:spChg>
        <pc:picChg chg="mod">
          <ac:chgData name="Alexander Recht" userId="5ef75646-e90d-49f7-9687-083dcbf8e39d" providerId="ADAL" clId="{321DF7F9-5177-6C40-BC0F-32A409AF479C}" dt="2023-10-05T00:32:48.980" v="48" actId="1076"/>
          <ac:picMkLst>
            <pc:docMk/>
            <pc:sldMk cId="3444349148" sldId="274"/>
            <ac:picMk id="3" creationId="{3FB43431-0F07-B51A-19C0-AA2B920C5999}"/>
          </ac:picMkLst>
        </pc:picChg>
      </pc:sldChg>
      <pc:sldChg chg="modSp del mod">
        <pc:chgData name="Alexander Recht" userId="5ef75646-e90d-49f7-9687-083dcbf8e39d" providerId="ADAL" clId="{321DF7F9-5177-6C40-BC0F-32A409AF479C}" dt="2023-10-05T00:34:37.923" v="96" actId="2696"/>
        <pc:sldMkLst>
          <pc:docMk/>
          <pc:sldMk cId="3890757432" sldId="275"/>
        </pc:sldMkLst>
        <pc:picChg chg="mod">
          <ac:chgData name="Alexander Recht" userId="5ef75646-e90d-49f7-9687-083dcbf8e39d" providerId="ADAL" clId="{321DF7F9-5177-6C40-BC0F-32A409AF479C}" dt="2023-10-05T00:32:57.025" v="50" actId="1076"/>
          <ac:picMkLst>
            <pc:docMk/>
            <pc:sldMk cId="3890757432" sldId="275"/>
            <ac:picMk id="16" creationId="{8590B3CA-6843-6E2B-A88E-F401DE62095E}"/>
          </ac:picMkLst>
        </pc:picChg>
      </pc:sldChg>
      <pc:sldChg chg="addSp modSp mod modShow">
        <pc:chgData name="Alexander Recht" userId="5ef75646-e90d-49f7-9687-083dcbf8e39d" providerId="ADAL" clId="{321DF7F9-5177-6C40-BC0F-32A409AF479C}" dt="2023-10-11T22:13:44.423" v="5277" actId="20577"/>
        <pc:sldMkLst>
          <pc:docMk/>
          <pc:sldMk cId="3483537167" sldId="276"/>
        </pc:sldMkLst>
        <pc:spChg chg="add mod">
          <ac:chgData name="Alexander Recht" userId="5ef75646-e90d-49f7-9687-083dcbf8e39d" providerId="ADAL" clId="{321DF7F9-5177-6C40-BC0F-32A409AF479C}" dt="2023-10-11T22:13:44.423" v="5277" actId="20577"/>
          <ac:spMkLst>
            <pc:docMk/>
            <pc:sldMk cId="3483537167" sldId="276"/>
            <ac:spMk id="3" creationId="{B1BAA48A-5AC4-8FAD-A6FA-0C8ED3DDB8B5}"/>
          </ac:spMkLst>
        </pc:spChg>
      </pc:sldChg>
      <pc:sldChg chg="modSp del mod">
        <pc:chgData name="Alexander Recht" userId="5ef75646-e90d-49f7-9687-083dcbf8e39d" providerId="ADAL" clId="{321DF7F9-5177-6C40-BC0F-32A409AF479C}" dt="2023-10-11T22:13:16.530" v="5275" actId="2696"/>
        <pc:sldMkLst>
          <pc:docMk/>
          <pc:sldMk cId="3752016405" sldId="277"/>
        </pc:sldMkLst>
        <pc:picChg chg="mod">
          <ac:chgData name="Alexander Recht" userId="5ef75646-e90d-49f7-9687-083dcbf8e39d" providerId="ADAL" clId="{321DF7F9-5177-6C40-BC0F-32A409AF479C}" dt="2023-10-07T11:11:27.139" v="299" actId="14100"/>
          <ac:picMkLst>
            <pc:docMk/>
            <pc:sldMk cId="3752016405" sldId="277"/>
            <ac:picMk id="5" creationId="{CA747AD9-7AE0-9FD2-A048-44A97A9151E6}"/>
          </ac:picMkLst>
        </pc:picChg>
      </pc:sldChg>
      <pc:sldChg chg="addSp modSp mod">
        <pc:chgData name="Alexander Recht" userId="5ef75646-e90d-49f7-9687-083dcbf8e39d" providerId="ADAL" clId="{321DF7F9-5177-6C40-BC0F-32A409AF479C}" dt="2023-10-11T22:15:26.560" v="5290" actId="1076"/>
        <pc:sldMkLst>
          <pc:docMk/>
          <pc:sldMk cId="1693691163" sldId="278"/>
        </pc:sldMkLst>
        <pc:spChg chg="add mod">
          <ac:chgData name="Alexander Recht" userId="5ef75646-e90d-49f7-9687-083dcbf8e39d" providerId="ADAL" clId="{321DF7F9-5177-6C40-BC0F-32A409AF479C}" dt="2023-10-11T22:15:26.560" v="5290" actId="1076"/>
          <ac:spMkLst>
            <pc:docMk/>
            <pc:sldMk cId="1693691163" sldId="278"/>
            <ac:spMk id="3" creationId="{91DC124F-E94E-1F8F-D56D-9102B179BE48}"/>
          </ac:spMkLst>
        </pc:spChg>
      </pc:sldChg>
      <pc:sldChg chg="del">
        <pc:chgData name="Alexander Recht" userId="5ef75646-e90d-49f7-9687-083dcbf8e39d" providerId="ADAL" clId="{321DF7F9-5177-6C40-BC0F-32A409AF479C}" dt="2023-10-11T22:18:55.792" v="5291" actId="2696"/>
        <pc:sldMkLst>
          <pc:docMk/>
          <pc:sldMk cId="417558567" sldId="279"/>
        </pc:sldMkLst>
      </pc:sldChg>
      <pc:sldChg chg="del">
        <pc:chgData name="Alexander Recht" userId="5ef75646-e90d-49f7-9687-083dcbf8e39d" providerId="ADAL" clId="{321DF7F9-5177-6C40-BC0F-32A409AF479C}" dt="2023-10-16T10:10:18.526" v="5586" actId="2696"/>
        <pc:sldMkLst>
          <pc:docMk/>
          <pc:sldMk cId="3308838954" sldId="280"/>
        </pc:sldMkLst>
      </pc:sldChg>
      <pc:sldChg chg="delSp mod">
        <pc:chgData name="Alexander Recht" userId="5ef75646-e90d-49f7-9687-083dcbf8e39d" providerId="ADAL" clId="{321DF7F9-5177-6C40-BC0F-32A409AF479C}" dt="2023-10-11T17:03:24.696" v="5222" actId="478"/>
        <pc:sldMkLst>
          <pc:docMk/>
          <pc:sldMk cId="3174759492" sldId="282"/>
        </pc:sldMkLst>
        <pc:spChg chg="del">
          <ac:chgData name="Alexander Recht" userId="5ef75646-e90d-49f7-9687-083dcbf8e39d" providerId="ADAL" clId="{321DF7F9-5177-6C40-BC0F-32A409AF479C}" dt="2023-10-11T17:03:24.696" v="5222" actId="478"/>
          <ac:spMkLst>
            <pc:docMk/>
            <pc:sldMk cId="3174759492" sldId="282"/>
            <ac:spMk id="5" creationId="{F72EF849-2C67-7ABF-23BB-570B5DF25EA5}"/>
          </ac:spMkLst>
        </pc:spChg>
      </pc:sldChg>
      <pc:sldChg chg="addSp delSp modSp mod">
        <pc:chgData name="Alexander Recht" userId="5ef75646-e90d-49f7-9687-083dcbf8e39d" providerId="ADAL" clId="{321DF7F9-5177-6C40-BC0F-32A409AF479C}" dt="2023-10-07T10:50:19.406" v="179" actId="14100"/>
        <pc:sldMkLst>
          <pc:docMk/>
          <pc:sldMk cId="1891783716" sldId="284"/>
        </pc:sldMkLst>
        <pc:spChg chg="mod">
          <ac:chgData name="Alexander Recht" userId="5ef75646-e90d-49f7-9687-083dcbf8e39d" providerId="ADAL" clId="{321DF7F9-5177-6C40-BC0F-32A409AF479C}" dt="2023-10-07T10:47:59.854" v="173" actId="20577"/>
          <ac:spMkLst>
            <pc:docMk/>
            <pc:sldMk cId="1891783716" sldId="284"/>
            <ac:spMk id="2" creationId="{57687CA0-2EA0-8072-C54D-9E0CC11FCC8F}"/>
          </ac:spMkLst>
        </pc:spChg>
        <pc:spChg chg="del">
          <ac:chgData name="Alexander Recht" userId="5ef75646-e90d-49f7-9687-083dcbf8e39d" providerId="ADAL" clId="{321DF7F9-5177-6C40-BC0F-32A409AF479C}" dt="2023-10-07T10:47:41.117" v="170" actId="478"/>
          <ac:spMkLst>
            <pc:docMk/>
            <pc:sldMk cId="1891783716" sldId="284"/>
            <ac:spMk id="5" creationId="{F72EF849-2C67-7ABF-23BB-570B5DF25EA5}"/>
          </ac:spMkLst>
        </pc:spChg>
        <pc:picChg chg="add del mod">
          <ac:chgData name="Alexander Recht" userId="5ef75646-e90d-49f7-9687-083dcbf8e39d" providerId="ADAL" clId="{321DF7F9-5177-6C40-BC0F-32A409AF479C}" dt="2023-10-07T10:49:51.017" v="176" actId="478"/>
          <ac:picMkLst>
            <pc:docMk/>
            <pc:sldMk cId="1891783716" sldId="284"/>
            <ac:picMk id="3" creationId="{E21D0C3B-C169-789B-0536-A50AFDC72F51}"/>
          </ac:picMkLst>
        </pc:picChg>
        <pc:picChg chg="add mod">
          <ac:chgData name="Alexander Recht" userId="5ef75646-e90d-49f7-9687-083dcbf8e39d" providerId="ADAL" clId="{321DF7F9-5177-6C40-BC0F-32A409AF479C}" dt="2023-10-07T10:50:19.406" v="179" actId="14100"/>
          <ac:picMkLst>
            <pc:docMk/>
            <pc:sldMk cId="1891783716" sldId="284"/>
            <ac:picMk id="4" creationId="{68AC50EA-A577-E695-FB1B-6B3B94414432}"/>
          </ac:picMkLst>
        </pc:picChg>
        <pc:picChg chg="del">
          <ac:chgData name="Alexander Recht" userId="5ef75646-e90d-49f7-9687-083dcbf8e39d" providerId="ADAL" clId="{321DF7F9-5177-6C40-BC0F-32A409AF479C}" dt="2023-10-07T10:47:43.551" v="171" actId="478"/>
          <ac:picMkLst>
            <pc:docMk/>
            <pc:sldMk cId="1891783716" sldId="284"/>
            <ac:picMk id="10" creationId="{5D16857B-89AB-3E91-DCE2-09FA88B262EF}"/>
          </ac:picMkLst>
        </pc:picChg>
      </pc:sldChg>
      <pc:sldChg chg="addSp delSp modSp mod">
        <pc:chgData name="Alexander Recht" userId="5ef75646-e90d-49f7-9687-083dcbf8e39d" providerId="ADAL" clId="{321DF7F9-5177-6C40-BC0F-32A409AF479C}" dt="2023-10-07T10:51:05.028" v="187" actId="14100"/>
        <pc:sldMkLst>
          <pc:docMk/>
          <pc:sldMk cId="4152130744" sldId="285"/>
        </pc:sldMkLst>
        <pc:spChg chg="mod">
          <ac:chgData name="Alexander Recht" userId="5ef75646-e90d-49f7-9687-083dcbf8e39d" providerId="ADAL" clId="{321DF7F9-5177-6C40-BC0F-32A409AF479C}" dt="2023-10-07T10:50:26.428" v="181" actId="20577"/>
          <ac:spMkLst>
            <pc:docMk/>
            <pc:sldMk cId="4152130744" sldId="285"/>
            <ac:spMk id="2" creationId="{57687CA0-2EA0-8072-C54D-9E0CC11FCC8F}"/>
          </ac:spMkLst>
        </pc:spChg>
        <pc:spChg chg="del mod">
          <ac:chgData name="Alexander Recht" userId="5ef75646-e90d-49f7-9687-083dcbf8e39d" providerId="ADAL" clId="{321DF7F9-5177-6C40-BC0F-32A409AF479C}" dt="2023-10-07T10:50:31.103" v="183" actId="478"/>
          <ac:spMkLst>
            <pc:docMk/>
            <pc:sldMk cId="4152130744" sldId="285"/>
            <ac:spMk id="5" creationId="{F72EF849-2C67-7ABF-23BB-570B5DF25EA5}"/>
          </ac:spMkLst>
        </pc:spChg>
        <pc:picChg chg="del">
          <ac:chgData name="Alexander Recht" userId="5ef75646-e90d-49f7-9687-083dcbf8e39d" providerId="ADAL" clId="{321DF7F9-5177-6C40-BC0F-32A409AF479C}" dt="2023-10-07T10:50:29.280" v="182" actId="478"/>
          <ac:picMkLst>
            <pc:docMk/>
            <pc:sldMk cId="4152130744" sldId="285"/>
            <ac:picMk id="3" creationId="{9777967C-594F-A91C-7D3A-09E20746ED14}"/>
          </ac:picMkLst>
        </pc:picChg>
        <pc:picChg chg="add mod">
          <ac:chgData name="Alexander Recht" userId="5ef75646-e90d-49f7-9687-083dcbf8e39d" providerId="ADAL" clId="{321DF7F9-5177-6C40-BC0F-32A409AF479C}" dt="2023-10-07T10:51:05.028" v="187" actId="14100"/>
          <ac:picMkLst>
            <pc:docMk/>
            <pc:sldMk cId="4152130744" sldId="285"/>
            <ac:picMk id="4" creationId="{77DC1D1D-1904-660E-4C74-3E075415C779}"/>
          </ac:picMkLst>
        </pc:picChg>
      </pc:sldChg>
      <pc:sldChg chg="addSp delSp modSp mod ord">
        <pc:chgData name="Alexander Recht" userId="5ef75646-e90d-49f7-9687-083dcbf8e39d" providerId="ADAL" clId="{321DF7F9-5177-6C40-BC0F-32A409AF479C}" dt="2023-10-07T11:03:15.142" v="264" actId="20577"/>
        <pc:sldMkLst>
          <pc:docMk/>
          <pc:sldMk cId="525764763" sldId="286"/>
        </pc:sldMkLst>
        <pc:spChg chg="mod">
          <ac:chgData name="Alexander Recht" userId="5ef75646-e90d-49f7-9687-083dcbf8e39d" providerId="ADAL" clId="{321DF7F9-5177-6C40-BC0F-32A409AF479C}" dt="2023-10-07T11:03:15.142" v="264" actId="20577"/>
          <ac:spMkLst>
            <pc:docMk/>
            <pc:sldMk cId="525764763" sldId="286"/>
            <ac:spMk id="2" creationId="{57687CA0-2EA0-8072-C54D-9E0CC11FCC8F}"/>
          </ac:spMkLst>
        </pc:spChg>
        <pc:spChg chg="del mod">
          <ac:chgData name="Alexander Recht" userId="5ef75646-e90d-49f7-9687-083dcbf8e39d" providerId="ADAL" clId="{321DF7F9-5177-6C40-BC0F-32A409AF479C}" dt="2023-10-07T10:56:02.241" v="193" actId="478"/>
          <ac:spMkLst>
            <pc:docMk/>
            <pc:sldMk cId="525764763" sldId="286"/>
            <ac:spMk id="5" creationId="{F72EF849-2C67-7ABF-23BB-570B5DF25EA5}"/>
          </ac:spMkLst>
        </pc:spChg>
        <pc:spChg chg="add del mod">
          <ac:chgData name="Alexander Recht" userId="5ef75646-e90d-49f7-9687-083dcbf8e39d" providerId="ADAL" clId="{321DF7F9-5177-6C40-BC0F-32A409AF479C}" dt="2023-10-07T11:01:18.798" v="251"/>
          <ac:spMkLst>
            <pc:docMk/>
            <pc:sldMk cId="525764763" sldId="286"/>
            <ac:spMk id="9" creationId="{54BDB856-5D77-7F9C-BAB7-E7C410262AF0}"/>
          </ac:spMkLst>
        </pc:spChg>
        <pc:spChg chg="add mod">
          <ac:chgData name="Alexander Recht" userId="5ef75646-e90d-49f7-9687-083dcbf8e39d" providerId="ADAL" clId="{321DF7F9-5177-6C40-BC0F-32A409AF479C}" dt="2023-10-07T11:01:40.302" v="256"/>
          <ac:spMkLst>
            <pc:docMk/>
            <pc:sldMk cId="525764763" sldId="286"/>
            <ac:spMk id="10" creationId="{3FA1D728-5015-5A2D-0826-AF329376ABF9}"/>
          </ac:spMkLst>
        </pc:spChg>
        <pc:picChg chg="add del">
          <ac:chgData name="Alexander Recht" userId="5ef75646-e90d-49f7-9687-083dcbf8e39d" providerId="ADAL" clId="{321DF7F9-5177-6C40-BC0F-32A409AF479C}" dt="2023-10-07T10:44:12.063" v="141"/>
          <ac:picMkLst>
            <pc:docMk/>
            <pc:sldMk cId="525764763" sldId="286"/>
            <ac:picMk id="3" creationId="{4FB67083-0347-9E1E-C93D-03AF7E2418DB}"/>
          </ac:picMkLst>
        </pc:picChg>
        <pc:picChg chg="add del mod">
          <ac:chgData name="Alexander Recht" userId="5ef75646-e90d-49f7-9687-083dcbf8e39d" providerId="ADAL" clId="{321DF7F9-5177-6C40-BC0F-32A409AF479C}" dt="2023-10-07T10:45:26.563" v="147" actId="478"/>
          <ac:picMkLst>
            <pc:docMk/>
            <pc:sldMk cId="525764763" sldId="286"/>
            <ac:picMk id="4" creationId="{39E2C1C4-F9DE-EC15-5E48-D11F3260D001}"/>
          </ac:picMkLst>
        </pc:picChg>
        <pc:picChg chg="del">
          <ac:chgData name="Alexander Recht" userId="5ef75646-e90d-49f7-9687-083dcbf8e39d" providerId="ADAL" clId="{321DF7F9-5177-6C40-BC0F-32A409AF479C}" dt="2023-10-07T10:44:08.366" v="139" actId="478"/>
          <ac:picMkLst>
            <pc:docMk/>
            <pc:sldMk cId="525764763" sldId="286"/>
            <ac:picMk id="6" creationId="{7F920F92-2320-E31A-F5D2-E64F0DD2A9A7}"/>
          </ac:picMkLst>
        </pc:picChg>
        <pc:picChg chg="add del mod">
          <ac:chgData name="Alexander Recht" userId="5ef75646-e90d-49f7-9687-083dcbf8e39d" providerId="ADAL" clId="{321DF7F9-5177-6C40-BC0F-32A409AF479C}" dt="2023-10-07T10:56:07.394" v="194" actId="478"/>
          <ac:picMkLst>
            <pc:docMk/>
            <pc:sldMk cId="525764763" sldId="286"/>
            <ac:picMk id="7" creationId="{A1874DC4-C4AC-831F-3429-35AC42D80B13}"/>
          </ac:picMkLst>
        </pc:picChg>
        <pc:picChg chg="add mod">
          <ac:chgData name="Alexander Recht" userId="5ef75646-e90d-49f7-9687-083dcbf8e39d" providerId="ADAL" clId="{321DF7F9-5177-6C40-BC0F-32A409AF479C}" dt="2023-10-07T10:56:15.674" v="197" actId="14100"/>
          <ac:picMkLst>
            <pc:docMk/>
            <pc:sldMk cId="525764763" sldId="286"/>
            <ac:picMk id="8" creationId="{99D74EB6-1DDC-ECDE-84EE-912F8CB80DF7}"/>
          </ac:picMkLst>
        </pc:picChg>
      </pc:sldChg>
      <pc:sldChg chg="ord">
        <pc:chgData name="Alexander Recht" userId="5ef75646-e90d-49f7-9687-083dcbf8e39d" providerId="ADAL" clId="{321DF7F9-5177-6C40-BC0F-32A409AF479C}" dt="2023-10-06T19:28:25.241" v="135" actId="20578"/>
        <pc:sldMkLst>
          <pc:docMk/>
          <pc:sldMk cId="398190083" sldId="287"/>
        </pc:sldMkLst>
      </pc:sldChg>
      <pc:sldChg chg="addSp delSp modSp mod ord">
        <pc:chgData name="Alexander Recht" userId="5ef75646-e90d-49f7-9687-083dcbf8e39d" providerId="ADAL" clId="{321DF7F9-5177-6C40-BC0F-32A409AF479C}" dt="2023-10-07T11:30:02.199" v="1943" actId="14100"/>
        <pc:sldMkLst>
          <pc:docMk/>
          <pc:sldMk cId="3918560624" sldId="288"/>
        </pc:sldMkLst>
        <pc:spChg chg="mod">
          <ac:chgData name="Alexander Recht" userId="5ef75646-e90d-49f7-9687-083dcbf8e39d" providerId="ADAL" clId="{321DF7F9-5177-6C40-BC0F-32A409AF479C}" dt="2023-10-06T19:27:30.958" v="128" actId="20577"/>
          <ac:spMkLst>
            <pc:docMk/>
            <pc:sldMk cId="3918560624" sldId="288"/>
            <ac:spMk id="2" creationId="{23FA4069-C49D-8520-66DB-699F0A21D5DE}"/>
          </ac:spMkLst>
        </pc:spChg>
        <pc:spChg chg="add del mod">
          <ac:chgData name="Alexander Recht" userId="5ef75646-e90d-49f7-9687-083dcbf8e39d" providerId="ADAL" clId="{321DF7F9-5177-6C40-BC0F-32A409AF479C}" dt="2023-10-07T11:29:52.524" v="1941" actId="478"/>
          <ac:spMkLst>
            <pc:docMk/>
            <pc:sldMk cId="3918560624" sldId="288"/>
            <ac:spMk id="4" creationId="{7984D84D-7DDD-C4FA-BA69-89C230BF5028}"/>
          </ac:spMkLst>
        </pc:spChg>
        <pc:picChg chg="del">
          <ac:chgData name="Alexander Recht" userId="5ef75646-e90d-49f7-9687-083dcbf8e39d" providerId="ADAL" clId="{321DF7F9-5177-6C40-BC0F-32A409AF479C}" dt="2023-10-07T11:29:44.675" v="1939" actId="478"/>
          <ac:picMkLst>
            <pc:docMk/>
            <pc:sldMk cId="3918560624" sldId="288"/>
            <ac:picMk id="5" creationId="{B00E5F2F-6E94-D947-CAD0-544886FEB8BC}"/>
          </ac:picMkLst>
        </pc:picChg>
        <pc:picChg chg="add mod">
          <ac:chgData name="Alexander Recht" userId="5ef75646-e90d-49f7-9687-083dcbf8e39d" providerId="ADAL" clId="{321DF7F9-5177-6C40-BC0F-32A409AF479C}" dt="2023-10-07T11:30:02.199" v="1943" actId="14100"/>
          <ac:picMkLst>
            <pc:docMk/>
            <pc:sldMk cId="3918560624" sldId="288"/>
            <ac:picMk id="6" creationId="{BBC50DD3-B6F4-6361-B44D-9051564DC9DD}"/>
          </ac:picMkLst>
        </pc:picChg>
      </pc:sldChg>
      <pc:sldChg chg="delSp modSp mod">
        <pc:chgData name="Alexander Recht" userId="5ef75646-e90d-49f7-9687-083dcbf8e39d" providerId="ADAL" clId="{321DF7F9-5177-6C40-BC0F-32A409AF479C}" dt="2023-10-11T22:24:04.220" v="5348" actId="20577"/>
        <pc:sldMkLst>
          <pc:docMk/>
          <pc:sldMk cId="3960893682" sldId="292"/>
        </pc:sldMkLst>
        <pc:spChg chg="mod">
          <ac:chgData name="Alexander Recht" userId="5ef75646-e90d-49f7-9687-083dcbf8e39d" providerId="ADAL" clId="{321DF7F9-5177-6C40-BC0F-32A409AF479C}" dt="2023-10-11T22:24:04.220" v="5348" actId="20577"/>
          <ac:spMkLst>
            <pc:docMk/>
            <pc:sldMk cId="3960893682" sldId="292"/>
            <ac:spMk id="2" creationId="{57687CA0-2EA0-8072-C54D-9E0CC11FCC8F}"/>
          </ac:spMkLst>
        </pc:spChg>
        <pc:spChg chg="del">
          <ac:chgData name="Alexander Recht" userId="5ef75646-e90d-49f7-9687-083dcbf8e39d" providerId="ADAL" clId="{321DF7F9-5177-6C40-BC0F-32A409AF479C}" dt="2023-10-07T11:02:28.803" v="257" actId="478"/>
          <ac:spMkLst>
            <pc:docMk/>
            <pc:sldMk cId="3960893682" sldId="292"/>
            <ac:spMk id="5" creationId="{F72EF849-2C67-7ABF-23BB-570B5DF25EA5}"/>
          </ac:spMkLst>
        </pc:spChg>
      </pc:sldChg>
      <pc:sldChg chg="addSp delSp modSp mod">
        <pc:chgData name="Alexander Recht" userId="5ef75646-e90d-49f7-9687-083dcbf8e39d" providerId="ADAL" clId="{321DF7F9-5177-6C40-BC0F-32A409AF479C}" dt="2023-10-11T22:24:12.818" v="5354" actId="20577"/>
        <pc:sldMkLst>
          <pc:docMk/>
          <pc:sldMk cId="2606705273" sldId="294"/>
        </pc:sldMkLst>
        <pc:spChg chg="mod">
          <ac:chgData name="Alexander Recht" userId="5ef75646-e90d-49f7-9687-083dcbf8e39d" providerId="ADAL" clId="{321DF7F9-5177-6C40-BC0F-32A409AF479C}" dt="2023-10-11T22:24:12.818" v="5354" actId="20577"/>
          <ac:spMkLst>
            <pc:docMk/>
            <pc:sldMk cId="2606705273" sldId="294"/>
            <ac:spMk id="2" creationId="{57687CA0-2EA0-8072-C54D-9E0CC11FCC8F}"/>
          </ac:spMkLst>
        </pc:spChg>
        <pc:spChg chg="del mod">
          <ac:chgData name="Alexander Recht" userId="5ef75646-e90d-49f7-9687-083dcbf8e39d" providerId="ADAL" clId="{321DF7F9-5177-6C40-BC0F-32A409AF479C}" dt="2023-10-07T11:02:36.039" v="259" actId="478"/>
          <ac:spMkLst>
            <pc:docMk/>
            <pc:sldMk cId="2606705273" sldId="294"/>
            <ac:spMk id="5" creationId="{F72EF849-2C67-7ABF-23BB-570B5DF25EA5}"/>
          </ac:spMkLst>
        </pc:spChg>
        <pc:picChg chg="add mod">
          <ac:chgData name="Alexander Recht" userId="5ef75646-e90d-49f7-9687-083dcbf8e39d" providerId="ADAL" clId="{321DF7F9-5177-6C40-BC0F-32A409AF479C}" dt="2023-10-06T19:23:53.674" v="108" actId="14100"/>
          <ac:picMkLst>
            <pc:docMk/>
            <pc:sldMk cId="2606705273" sldId="294"/>
            <ac:picMk id="3" creationId="{790E7451-CB84-990F-17BE-DE752B3A96D6}"/>
          </ac:picMkLst>
        </pc:picChg>
        <pc:picChg chg="del">
          <ac:chgData name="Alexander Recht" userId="5ef75646-e90d-49f7-9687-083dcbf8e39d" providerId="ADAL" clId="{321DF7F9-5177-6C40-BC0F-32A409AF479C}" dt="2023-10-06T19:23:43.040" v="104" actId="478"/>
          <ac:picMkLst>
            <pc:docMk/>
            <pc:sldMk cId="2606705273" sldId="294"/>
            <ac:picMk id="4" creationId="{35A3E566-E6C4-2FD2-3A76-51BE7E615F5B}"/>
          </ac:picMkLst>
        </pc:picChg>
      </pc:sldChg>
      <pc:sldChg chg="delSp modSp mod">
        <pc:chgData name="Alexander Recht" userId="5ef75646-e90d-49f7-9687-083dcbf8e39d" providerId="ADAL" clId="{321DF7F9-5177-6C40-BC0F-32A409AF479C}" dt="2023-10-11T22:24:08.251" v="5351" actId="20577"/>
        <pc:sldMkLst>
          <pc:docMk/>
          <pc:sldMk cId="2595251446" sldId="295"/>
        </pc:sldMkLst>
        <pc:spChg chg="mod">
          <ac:chgData name="Alexander Recht" userId="5ef75646-e90d-49f7-9687-083dcbf8e39d" providerId="ADAL" clId="{321DF7F9-5177-6C40-BC0F-32A409AF479C}" dt="2023-10-11T22:24:08.251" v="5351" actId="20577"/>
          <ac:spMkLst>
            <pc:docMk/>
            <pc:sldMk cId="2595251446" sldId="295"/>
            <ac:spMk id="2" creationId="{57687CA0-2EA0-8072-C54D-9E0CC11FCC8F}"/>
          </ac:spMkLst>
        </pc:spChg>
        <pc:spChg chg="del">
          <ac:chgData name="Alexander Recht" userId="5ef75646-e90d-49f7-9687-083dcbf8e39d" providerId="ADAL" clId="{321DF7F9-5177-6C40-BC0F-32A409AF479C}" dt="2023-10-07T11:02:32.491" v="258" actId="478"/>
          <ac:spMkLst>
            <pc:docMk/>
            <pc:sldMk cId="2595251446" sldId="295"/>
            <ac:spMk id="5" creationId="{F72EF849-2C67-7ABF-23BB-570B5DF25EA5}"/>
          </ac:spMkLst>
        </pc:spChg>
      </pc:sldChg>
      <pc:sldChg chg="modSp mod">
        <pc:chgData name="Alexander Recht" userId="5ef75646-e90d-49f7-9687-083dcbf8e39d" providerId="ADAL" clId="{321DF7F9-5177-6C40-BC0F-32A409AF479C}" dt="2023-10-11T22:35:46.725" v="5520" actId="20577"/>
        <pc:sldMkLst>
          <pc:docMk/>
          <pc:sldMk cId="2716852558" sldId="297"/>
        </pc:sldMkLst>
        <pc:spChg chg="mod">
          <ac:chgData name="Alexander Recht" userId="5ef75646-e90d-49f7-9687-083dcbf8e39d" providerId="ADAL" clId="{321DF7F9-5177-6C40-BC0F-32A409AF479C}" dt="2023-10-11T22:35:46.725" v="5520" actId="20577"/>
          <ac:spMkLst>
            <pc:docMk/>
            <pc:sldMk cId="2716852558" sldId="297"/>
            <ac:spMk id="3" creationId="{7A0B2975-9F05-AA29-F31F-C2283202C738}"/>
          </ac:spMkLst>
        </pc:spChg>
      </pc:sldChg>
      <pc:sldChg chg="modSp mod">
        <pc:chgData name="Alexander Recht" userId="5ef75646-e90d-49f7-9687-083dcbf8e39d" providerId="ADAL" clId="{321DF7F9-5177-6C40-BC0F-32A409AF479C}" dt="2023-10-11T22:36:37.720" v="5522" actId="207"/>
        <pc:sldMkLst>
          <pc:docMk/>
          <pc:sldMk cId="2615154791" sldId="298"/>
        </pc:sldMkLst>
        <pc:spChg chg="mod">
          <ac:chgData name="Alexander Recht" userId="5ef75646-e90d-49f7-9687-083dcbf8e39d" providerId="ADAL" clId="{321DF7F9-5177-6C40-BC0F-32A409AF479C}" dt="2023-10-11T22:36:37.720" v="5522" actId="207"/>
          <ac:spMkLst>
            <pc:docMk/>
            <pc:sldMk cId="2615154791" sldId="298"/>
            <ac:spMk id="3" creationId="{7A0B2975-9F05-AA29-F31F-C2283202C738}"/>
          </ac:spMkLst>
        </pc:spChg>
      </pc:sldChg>
      <pc:sldChg chg="modSp mod">
        <pc:chgData name="Alexander Recht" userId="5ef75646-e90d-49f7-9687-083dcbf8e39d" providerId="ADAL" clId="{321DF7F9-5177-6C40-BC0F-32A409AF479C}" dt="2023-10-12T08:51:24.150" v="5583" actId="20577"/>
        <pc:sldMkLst>
          <pc:docMk/>
          <pc:sldMk cId="1555317509" sldId="306"/>
        </pc:sldMkLst>
        <pc:spChg chg="mod">
          <ac:chgData name="Alexander Recht" userId="5ef75646-e90d-49f7-9687-083dcbf8e39d" providerId="ADAL" clId="{321DF7F9-5177-6C40-BC0F-32A409AF479C}" dt="2023-10-12T08:51:24.150" v="5583" actId="20577"/>
          <ac:spMkLst>
            <pc:docMk/>
            <pc:sldMk cId="1555317509" sldId="306"/>
            <ac:spMk id="3" creationId="{27003D22-DB2D-FF91-2515-BFCB02AD0DEF}"/>
          </ac:spMkLst>
        </pc:spChg>
      </pc:sldChg>
      <pc:sldChg chg="modSp mod">
        <pc:chgData name="Alexander Recht" userId="5ef75646-e90d-49f7-9687-083dcbf8e39d" providerId="ADAL" clId="{321DF7F9-5177-6C40-BC0F-32A409AF479C}" dt="2023-10-07T11:05:37.128" v="290" actId="20577"/>
        <pc:sldMkLst>
          <pc:docMk/>
          <pc:sldMk cId="3276084775" sldId="309"/>
        </pc:sldMkLst>
        <pc:spChg chg="mod">
          <ac:chgData name="Alexander Recht" userId="5ef75646-e90d-49f7-9687-083dcbf8e39d" providerId="ADAL" clId="{321DF7F9-5177-6C40-BC0F-32A409AF479C}" dt="2023-10-07T11:05:37.128" v="290" actId="20577"/>
          <ac:spMkLst>
            <pc:docMk/>
            <pc:sldMk cId="3276084775" sldId="309"/>
            <ac:spMk id="3" creationId="{FC537265-0409-E1C7-C9FE-833A464BDD49}"/>
          </ac:spMkLst>
        </pc:spChg>
      </pc:sldChg>
      <pc:sldChg chg="modSp mod">
        <pc:chgData name="Alexander Recht" userId="5ef75646-e90d-49f7-9687-083dcbf8e39d" providerId="ADAL" clId="{321DF7F9-5177-6C40-BC0F-32A409AF479C}" dt="2023-10-11T22:38:04.229" v="5523" actId="207"/>
        <pc:sldMkLst>
          <pc:docMk/>
          <pc:sldMk cId="1296482546" sldId="310"/>
        </pc:sldMkLst>
        <pc:spChg chg="mod">
          <ac:chgData name="Alexander Recht" userId="5ef75646-e90d-49f7-9687-083dcbf8e39d" providerId="ADAL" clId="{321DF7F9-5177-6C40-BC0F-32A409AF479C}" dt="2023-10-11T22:38:04.229" v="5523" actId="207"/>
          <ac:spMkLst>
            <pc:docMk/>
            <pc:sldMk cId="1296482546" sldId="310"/>
            <ac:spMk id="3" creationId="{720832E2-6B4A-8951-CF98-4C0406C60555}"/>
          </ac:spMkLst>
        </pc:spChg>
      </pc:sldChg>
      <pc:sldChg chg="modSp mod">
        <pc:chgData name="Alexander Recht" userId="5ef75646-e90d-49f7-9687-083dcbf8e39d" providerId="ADAL" clId="{321DF7F9-5177-6C40-BC0F-32A409AF479C}" dt="2023-10-09T13:54:58.883" v="4256" actId="27636"/>
        <pc:sldMkLst>
          <pc:docMk/>
          <pc:sldMk cId="2781143751" sldId="314"/>
        </pc:sldMkLst>
        <pc:spChg chg="mod">
          <ac:chgData name="Alexander Recht" userId="5ef75646-e90d-49f7-9687-083dcbf8e39d" providerId="ADAL" clId="{321DF7F9-5177-6C40-BC0F-32A409AF479C}" dt="2023-10-09T13:54:58.883" v="4256" actId="27636"/>
          <ac:spMkLst>
            <pc:docMk/>
            <pc:sldMk cId="2781143751" sldId="314"/>
            <ac:spMk id="2" creationId="{1C761726-1B83-66AA-A447-BE29BDEDD504}"/>
          </ac:spMkLst>
        </pc:spChg>
      </pc:sldChg>
      <pc:sldChg chg="modSp mod">
        <pc:chgData name="Alexander Recht" userId="5ef75646-e90d-49f7-9687-083dcbf8e39d" providerId="ADAL" clId="{321DF7F9-5177-6C40-BC0F-32A409AF479C}" dt="2023-10-12T09:05:48.507" v="5585" actId="108"/>
        <pc:sldMkLst>
          <pc:docMk/>
          <pc:sldMk cId="3256381741" sldId="318"/>
        </pc:sldMkLst>
        <pc:spChg chg="mod">
          <ac:chgData name="Alexander Recht" userId="5ef75646-e90d-49f7-9687-083dcbf8e39d" providerId="ADAL" clId="{321DF7F9-5177-6C40-BC0F-32A409AF479C}" dt="2023-10-12T09:05:48.507" v="5585" actId="108"/>
          <ac:spMkLst>
            <pc:docMk/>
            <pc:sldMk cId="3256381741" sldId="318"/>
            <ac:spMk id="3" creationId="{26D26AE2-FE96-11AC-0DD2-54B1ABBFEC1C}"/>
          </ac:spMkLst>
        </pc:spChg>
      </pc:sldChg>
      <pc:sldChg chg="modSp mod">
        <pc:chgData name="Alexander Recht" userId="5ef75646-e90d-49f7-9687-083dcbf8e39d" providerId="ADAL" clId="{321DF7F9-5177-6C40-BC0F-32A409AF479C}" dt="2023-10-09T22:01:19.093" v="4260" actId="21"/>
        <pc:sldMkLst>
          <pc:docMk/>
          <pc:sldMk cId="3239660876" sldId="320"/>
        </pc:sldMkLst>
        <pc:spChg chg="mod">
          <ac:chgData name="Alexander Recht" userId="5ef75646-e90d-49f7-9687-083dcbf8e39d" providerId="ADAL" clId="{321DF7F9-5177-6C40-BC0F-32A409AF479C}" dt="2023-10-09T22:01:19.093" v="4260" actId="21"/>
          <ac:spMkLst>
            <pc:docMk/>
            <pc:sldMk cId="3239660876" sldId="320"/>
            <ac:spMk id="3" creationId="{27003D22-DB2D-FF91-2515-BFCB02AD0DEF}"/>
          </ac:spMkLst>
        </pc:spChg>
      </pc:sldChg>
      <pc:sldChg chg="modSp mod">
        <pc:chgData name="Alexander Recht" userId="5ef75646-e90d-49f7-9687-083dcbf8e39d" providerId="ADAL" clId="{321DF7F9-5177-6C40-BC0F-32A409AF479C}" dt="2023-10-09T12:44:13.398" v="4245" actId="207"/>
        <pc:sldMkLst>
          <pc:docMk/>
          <pc:sldMk cId="3713678870" sldId="321"/>
        </pc:sldMkLst>
        <pc:spChg chg="mod">
          <ac:chgData name="Alexander Recht" userId="5ef75646-e90d-49f7-9687-083dcbf8e39d" providerId="ADAL" clId="{321DF7F9-5177-6C40-BC0F-32A409AF479C}" dt="2023-10-09T12:44:13.398" v="4245" actId="207"/>
          <ac:spMkLst>
            <pc:docMk/>
            <pc:sldMk cId="3713678870" sldId="321"/>
            <ac:spMk id="3" creationId="{27003D22-DB2D-FF91-2515-BFCB02AD0DEF}"/>
          </ac:spMkLst>
        </pc:spChg>
      </pc:sldChg>
      <pc:sldChg chg="modSp mod">
        <pc:chgData name="Alexander Recht" userId="5ef75646-e90d-49f7-9687-083dcbf8e39d" providerId="ADAL" clId="{321DF7F9-5177-6C40-BC0F-32A409AF479C}" dt="2023-10-07T11:14:07.172" v="342" actId="20577"/>
        <pc:sldMkLst>
          <pc:docMk/>
          <pc:sldMk cId="2139318692" sldId="323"/>
        </pc:sldMkLst>
        <pc:spChg chg="mod">
          <ac:chgData name="Alexander Recht" userId="5ef75646-e90d-49f7-9687-083dcbf8e39d" providerId="ADAL" clId="{321DF7F9-5177-6C40-BC0F-32A409AF479C}" dt="2023-10-07T11:14:07.172" v="342" actId="20577"/>
          <ac:spMkLst>
            <pc:docMk/>
            <pc:sldMk cId="2139318692" sldId="323"/>
            <ac:spMk id="2" creationId="{7AF7ED22-C140-0A15-A060-803E8028236B}"/>
          </ac:spMkLst>
        </pc:spChg>
      </pc:sldChg>
      <pc:sldChg chg="modSp mod">
        <pc:chgData name="Alexander Recht" userId="5ef75646-e90d-49f7-9687-083dcbf8e39d" providerId="ADAL" clId="{321DF7F9-5177-6C40-BC0F-32A409AF479C}" dt="2023-10-07T11:14:12.071" v="343"/>
        <pc:sldMkLst>
          <pc:docMk/>
          <pc:sldMk cId="3098586602" sldId="324"/>
        </pc:sldMkLst>
        <pc:spChg chg="mod">
          <ac:chgData name="Alexander Recht" userId="5ef75646-e90d-49f7-9687-083dcbf8e39d" providerId="ADAL" clId="{321DF7F9-5177-6C40-BC0F-32A409AF479C}" dt="2023-10-07T11:14:12.071" v="343"/>
          <ac:spMkLst>
            <pc:docMk/>
            <pc:sldMk cId="3098586602" sldId="324"/>
            <ac:spMk id="2" creationId="{368FEF61-5EBB-5910-CB6A-0F8009D85B31}"/>
          </ac:spMkLst>
        </pc:spChg>
      </pc:sldChg>
      <pc:sldChg chg="modSp mod">
        <pc:chgData name="Alexander Recht" userId="5ef75646-e90d-49f7-9687-083dcbf8e39d" providerId="ADAL" clId="{321DF7F9-5177-6C40-BC0F-32A409AF479C}" dt="2023-10-07T11:14:16.073" v="344"/>
        <pc:sldMkLst>
          <pc:docMk/>
          <pc:sldMk cId="4118088567" sldId="325"/>
        </pc:sldMkLst>
        <pc:spChg chg="mod">
          <ac:chgData name="Alexander Recht" userId="5ef75646-e90d-49f7-9687-083dcbf8e39d" providerId="ADAL" clId="{321DF7F9-5177-6C40-BC0F-32A409AF479C}" dt="2023-10-07T11:14:16.073" v="344"/>
          <ac:spMkLst>
            <pc:docMk/>
            <pc:sldMk cId="4118088567" sldId="325"/>
            <ac:spMk id="2" creationId="{368FEF61-5EBB-5910-CB6A-0F8009D85B31}"/>
          </ac:spMkLst>
        </pc:spChg>
      </pc:sldChg>
      <pc:sldChg chg="addSp delSp modSp add mod modShow">
        <pc:chgData name="Alexander Recht" userId="5ef75646-e90d-49f7-9687-083dcbf8e39d" providerId="ADAL" clId="{321DF7F9-5177-6C40-BC0F-32A409AF479C}" dt="2023-10-11T22:41:15.938" v="5524" actId="3626"/>
        <pc:sldMkLst>
          <pc:docMk/>
          <pc:sldMk cId="1605177759" sldId="326"/>
        </pc:sldMkLst>
        <pc:spChg chg="mod">
          <ac:chgData name="Alexander Recht" userId="5ef75646-e90d-49f7-9687-083dcbf8e39d" providerId="ADAL" clId="{321DF7F9-5177-6C40-BC0F-32A409AF479C}" dt="2023-10-11T22:23:11.068" v="5341" actId="20577"/>
          <ac:spMkLst>
            <pc:docMk/>
            <pc:sldMk cId="1605177759" sldId="326"/>
            <ac:spMk id="2" creationId="{CE16B170-D644-6869-6506-83A58DD085F4}"/>
          </ac:spMkLst>
        </pc:spChg>
        <pc:spChg chg="add mod">
          <ac:chgData name="Alexander Recht" userId="5ef75646-e90d-49f7-9687-083dcbf8e39d" providerId="ADAL" clId="{321DF7F9-5177-6C40-BC0F-32A409AF479C}" dt="2023-10-11T22:41:15.938" v="5524" actId="3626"/>
          <ac:spMkLst>
            <pc:docMk/>
            <pc:sldMk cId="1605177759" sldId="326"/>
            <ac:spMk id="3" creationId="{2E30262B-9E0F-D333-84EC-B8DC605264C4}"/>
          </ac:spMkLst>
        </pc:spChg>
        <pc:spChg chg="del">
          <ac:chgData name="Alexander Recht" userId="5ef75646-e90d-49f7-9687-083dcbf8e39d" providerId="ADAL" clId="{321DF7F9-5177-6C40-BC0F-32A409AF479C}" dt="2023-10-05T00:33:32.081" v="79" actId="478"/>
          <ac:spMkLst>
            <pc:docMk/>
            <pc:sldMk cId="1605177759" sldId="326"/>
            <ac:spMk id="3" creationId="{9C31585B-5E1D-8E71-03F8-9203AF93C74B}"/>
          </ac:spMkLst>
        </pc:spChg>
        <pc:spChg chg="add del mod">
          <ac:chgData name="Alexander Recht" userId="5ef75646-e90d-49f7-9687-083dcbf8e39d" providerId="ADAL" clId="{321DF7F9-5177-6C40-BC0F-32A409AF479C}" dt="2023-10-05T00:33:35.541" v="80" actId="478"/>
          <ac:spMkLst>
            <pc:docMk/>
            <pc:sldMk cId="1605177759" sldId="326"/>
            <ac:spMk id="5" creationId="{C2478F8F-4E63-8998-EBA8-897CC41602C2}"/>
          </ac:spMkLst>
        </pc:spChg>
        <pc:spChg chg="add del mod">
          <ac:chgData name="Alexander Recht" userId="5ef75646-e90d-49f7-9687-083dcbf8e39d" providerId="ADAL" clId="{321DF7F9-5177-6C40-BC0F-32A409AF479C}" dt="2023-10-11T17:03:10.597" v="5220" actId="478"/>
          <ac:spMkLst>
            <pc:docMk/>
            <pc:sldMk cId="1605177759" sldId="326"/>
            <ac:spMk id="7" creationId="{A56A958C-0DFB-9EFD-23CE-800CFC40D190}"/>
          </ac:spMkLst>
        </pc:spChg>
        <pc:picChg chg="add mod">
          <ac:chgData name="Alexander Recht" userId="5ef75646-e90d-49f7-9687-083dcbf8e39d" providerId="ADAL" clId="{321DF7F9-5177-6C40-BC0F-32A409AF479C}" dt="2023-10-05T00:33:51.672" v="82" actId="14100"/>
          <ac:picMkLst>
            <pc:docMk/>
            <pc:sldMk cId="1605177759" sldId="326"/>
            <ac:picMk id="6" creationId="{4DBAD79F-B97E-EC63-6B83-0111386FE08D}"/>
          </ac:picMkLst>
        </pc:picChg>
      </pc:sldChg>
      <pc:sldChg chg="addSp delSp modSp add mod modShow">
        <pc:chgData name="Alexander Recht" userId="5ef75646-e90d-49f7-9687-083dcbf8e39d" providerId="ADAL" clId="{321DF7F9-5177-6C40-BC0F-32A409AF479C}" dt="2023-10-11T22:33:59.003" v="5465" actId="14100"/>
        <pc:sldMkLst>
          <pc:docMk/>
          <pc:sldMk cId="260671292" sldId="327"/>
        </pc:sldMkLst>
        <pc:spChg chg="mod">
          <ac:chgData name="Alexander Recht" userId="5ef75646-e90d-49f7-9687-083dcbf8e39d" providerId="ADAL" clId="{321DF7F9-5177-6C40-BC0F-32A409AF479C}" dt="2023-10-11T22:24:23.639" v="5357" actId="20577"/>
          <ac:spMkLst>
            <pc:docMk/>
            <pc:sldMk cId="260671292" sldId="327"/>
            <ac:spMk id="2" creationId="{CE16B170-D644-6869-6506-83A58DD085F4}"/>
          </ac:spMkLst>
        </pc:spChg>
        <pc:spChg chg="add mod">
          <ac:chgData name="Alexander Recht" userId="5ef75646-e90d-49f7-9687-083dcbf8e39d" providerId="ADAL" clId="{321DF7F9-5177-6C40-BC0F-32A409AF479C}" dt="2023-10-11T22:33:59.003" v="5465" actId="14100"/>
          <ac:spMkLst>
            <pc:docMk/>
            <pc:sldMk cId="260671292" sldId="327"/>
            <ac:spMk id="3" creationId="{C55ABE54-AC91-0D15-637C-7C018AF91CED}"/>
          </ac:spMkLst>
        </pc:spChg>
        <pc:spChg chg="add del mod">
          <ac:chgData name="Alexander Recht" userId="5ef75646-e90d-49f7-9687-083dcbf8e39d" providerId="ADAL" clId="{321DF7F9-5177-6C40-BC0F-32A409AF479C}" dt="2023-10-11T17:03:14.054" v="5221" actId="478"/>
          <ac:spMkLst>
            <pc:docMk/>
            <pc:sldMk cId="260671292" sldId="327"/>
            <ac:spMk id="3" creationId="{DC3FC36A-E211-AA96-2B2B-B42C783BC408}"/>
          </ac:spMkLst>
        </pc:spChg>
        <pc:spChg chg="add del mod">
          <ac:chgData name="Alexander Recht" userId="5ef75646-e90d-49f7-9687-083dcbf8e39d" providerId="ADAL" clId="{321DF7F9-5177-6C40-BC0F-32A409AF479C}" dt="2023-10-05T00:35:26.717" v="102" actId="478"/>
          <ac:spMkLst>
            <pc:docMk/>
            <pc:sldMk cId="260671292" sldId="327"/>
            <ac:spMk id="5" creationId="{348E9AC7-A73F-6686-D636-8832E5C44C75}"/>
          </ac:spMkLst>
        </pc:spChg>
        <pc:spChg chg="del">
          <ac:chgData name="Alexander Recht" userId="5ef75646-e90d-49f7-9687-083dcbf8e39d" providerId="ADAL" clId="{321DF7F9-5177-6C40-BC0F-32A409AF479C}" dt="2023-10-05T00:34:24.565" v="94" actId="478"/>
          <ac:spMkLst>
            <pc:docMk/>
            <pc:sldMk cId="260671292" sldId="327"/>
            <ac:spMk id="7" creationId="{A56A958C-0DFB-9EFD-23CE-800CFC40D190}"/>
          </ac:spMkLst>
        </pc:spChg>
        <pc:picChg chg="add mod">
          <ac:chgData name="Alexander Recht" userId="5ef75646-e90d-49f7-9687-083dcbf8e39d" providerId="ADAL" clId="{321DF7F9-5177-6C40-BC0F-32A409AF479C}" dt="2023-10-05T00:35:02.411" v="99" actId="14100"/>
          <ac:picMkLst>
            <pc:docMk/>
            <pc:sldMk cId="260671292" sldId="327"/>
            <ac:picMk id="4" creationId="{0F3B0F84-5BD7-13BF-2C8D-C72AF9D8F68E}"/>
          </ac:picMkLst>
        </pc:picChg>
        <pc:picChg chg="del">
          <ac:chgData name="Alexander Recht" userId="5ef75646-e90d-49f7-9687-083dcbf8e39d" providerId="ADAL" clId="{321DF7F9-5177-6C40-BC0F-32A409AF479C}" dt="2023-10-05T00:34:22.498" v="93" actId="478"/>
          <ac:picMkLst>
            <pc:docMk/>
            <pc:sldMk cId="260671292" sldId="327"/>
            <ac:picMk id="6" creationId="{4DBAD79F-B97E-EC63-6B83-0111386FE08D}"/>
          </ac:picMkLst>
        </pc:picChg>
      </pc:sldChg>
      <pc:sldChg chg="modSp add mod">
        <pc:chgData name="Alexander Recht" userId="5ef75646-e90d-49f7-9687-083dcbf8e39d" providerId="ADAL" clId="{321DF7F9-5177-6C40-BC0F-32A409AF479C}" dt="2023-10-06T19:25:23.433" v="112" actId="20577"/>
        <pc:sldMkLst>
          <pc:docMk/>
          <pc:sldMk cId="909683663" sldId="328"/>
        </pc:sldMkLst>
        <pc:spChg chg="mod">
          <ac:chgData name="Alexander Recht" userId="5ef75646-e90d-49f7-9687-083dcbf8e39d" providerId="ADAL" clId="{321DF7F9-5177-6C40-BC0F-32A409AF479C}" dt="2023-10-06T19:25:23.433" v="112" actId="20577"/>
          <ac:spMkLst>
            <pc:docMk/>
            <pc:sldMk cId="909683663" sldId="328"/>
            <ac:spMk id="2" creationId="{23FA4069-C49D-8520-66DB-699F0A21D5DE}"/>
          </ac:spMkLst>
        </pc:spChg>
      </pc:sldChg>
      <pc:sldChg chg="addSp delSp modSp add mod ord">
        <pc:chgData name="Alexander Recht" userId="5ef75646-e90d-49f7-9687-083dcbf8e39d" providerId="ADAL" clId="{321DF7F9-5177-6C40-BC0F-32A409AF479C}" dt="2023-10-07T11:03:26.929" v="266" actId="20577"/>
        <pc:sldMkLst>
          <pc:docMk/>
          <pc:sldMk cId="101064373" sldId="329"/>
        </pc:sldMkLst>
        <pc:spChg chg="mod">
          <ac:chgData name="Alexander Recht" userId="5ef75646-e90d-49f7-9687-083dcbf8e39d" providerId="ADAL" clId="{321DF7F9-5177-6C40-BC0F-32A409AF479C}" dt="2023-10-07T11:03:26.929" v="266" actId="20577"/>
          <ac:spMkLst>
            <pc:docMk/>
            <pc:sldMk cId="101064373" sldId="329"/>
            <ac:spMk id="2" creationId="{57687CA0-2EA0-8072-C54D-9E0CC11FCC8F}"/>
          </ac:spMkLst>
        </pc:spChg>
        <pc:spChg chg="add del mod">
          <ac:chgData name="Alexander Recht" userId="5ef75646-e90d-49f7-9687-083dcbf8e39d" providerId="ADAL" clId="{321DF7F9-5177-6C40-BC0F-32A409AF479C}" dt="2023-10-07T10:58:40.768" v="211" actId="478"/>
          <ac:spMkLst>
            <pc:docMk/>
            <pc:sldMk cId="101064373" sldId="329"/>
            <ac:spMk id="4" creationId="{3024D695-AE97-C102-DA18-02D5C0C7A53A}"/>
          </ac:spMkLst>
        </pc:spChg>
        <pc:spChg chg="del">
          <ac:chgData name="Alexander Recht" userId="5ef75646-e90d-49f7-9687-083dcbf8e39d" providerId="ADAL" clId="{321DF7F9-5177-6C40-BC0F-32A409AF479C}" dt="2023-10-07T10:57:30.338" v="205" actId="478"/>
          <ac:spMkLst>
            <pc:docMk/>
            <pc:sldMk cId="101064373" sldId="329"/>
            <ac:spMk id="5" creationId="{F72EF849-2C67-7ABF-23BB-570B5DF25EA5}"/>
          </ac:spMkLst>
        </pc:spChg>
        <pc:spChg chg="add mod">
          <ac:chgData name="Alexander Recht" userId="5ef75646-e90d-49f7-9687-083dcbf8e39d" providerId="ADAL" clId="{321DF7F9-5177-6C40-BC0F-32A409AF479C}" dt="2023-10-07T11:01:25.419" v="254" actId="1076"/>
          <ac:spMkLst>
            <pc:docMk/>
            <pc:sldMk cId="101064373" sldId="329"/>
            <ac:spMk id="6" creationId="{CCC56B7A-FC5E-F8FD-3BBE-C629315B29A1}"/>
          </ac:spMkLst>
        </pc:spChg>
        <pc:picChg chg="add mod">
          <ac:chgData name="Alexander Recht" userId="5ef75646-e90d-49f7-9687-083dcbf8e39d" providerId="ADAL" clId="{321DF7F9-5177-6C40-BC0F-32A409AF479C}" dt="2023-10-07T10:57:36.231" v="206" actId="14100"/>
          <ac:picMkLst>
            <pc:docMk/>
            <pc:sldMk cId="101064373" sldId="329"/>
            <ac:picMk id="3" creationId="{CDB5A541-E76C-9C75-AA52-0FF46012C827}"/>
          </ac:picMkLst>
        </pc:picChg>
        <pc:picChg chg="del">
          <ac:chgData name="Alexander Recht" userId="5ef75646-e90d-49f7-9687-083dcbf8e39d" providerId="ADAL" clId="{321DF7F9-5177-6C40-BC0F-32A409AF479C}" dt="2023-10-07T10:44:57.020" v="146" actId="478"/>
          <ac:picMkLst>
            <pc:docMk/>
            <pc:sldMk cId="101064373" sldId="329"/>
            <ac:picMk id="10" creationId="{5D16857B-89AB-3E91-DCE2-09FA88B262EF}"/>
          </ac:picMkLst>
        </pc:picChg>
      </pc:sldChg>
      <pc:sldChg chg="addSp delSp modSp add mod ord replId">
        <pc:chgData name="Alexander Recht" userId="5ef75646-e90d-49f7-9687-083dcbf8e39d" providerId="ADAL" clId="{321DF7F9-5177-6C40-BC0F-32A409AF479C}" dt="2023-10-07T11:03:31.174" v="268" actId="20577"/>
        <pc:sldMkLst>
          <pc:docMk/>
          <pc:sldMk cId="1383318451" sldId="330"/>
        </pc:sldMkLst>
        <pc:spChg chg="mod">
          <ac:chgData name="Alexander Recht" userId="5ef75646-e90d-49f7-9687-083dcbf8e39d" providerId="ADAL" clId="{321DF7F9-5177-6C40-BC0F-32A409AF479C}" dt="2023-10-07T11:03:31.174" v="268" actId="20577"/>
          <ac:spMkLst>
            <pc:docMk/>
            <pc:sldMk cId="1383318451" sldId="330"/>
            <ac:spMk id="2" creationId="{57687CA0-2EA0-8072-C54D-9E0CC11FCC8F}"/>
          </ac:spMkLst>
        </pc:spChg>
        <pc:spChg chg="del">
          <ac:chgData name="Alexander Recht" userId="5ef75646-e90d-49f7-9687-083dcbf8e39d" providerId="ADAL" clId="{321DF7F9-5177-6C40-BC0F-32A409AF479C}" dt="2023-10-07T10:56:25.521" v="198" actId="478"/>
          <ac:spMkLst>
            <pc:docMk/>
            <pc:sldMk cId="1383318451" sldId="330"/>
            <ac:spMk id="5" creationId="{F72EF849-2C67-7ABF-23BB-570B5DF25EA5}"/>
          </ac:spMkLst>
        </pc:spChg>
        <pc:spChg chg="add del mod">
          <ac:chgData name="Alexander Recht" userId="5ef75646-e90d-49f7-9687-083dcbf8e39d" providerId="ADAL" clId="{321DF7F9-5177-6C40-BC0F-32A409AF479C}" dt="2023-10-07T11:01:19.360" v="252"/>
          <ac:spMkLst>
            <pc:docMk/>
            <pc:sldMk cId="1383318451" sldId="330"/>
            <ac:spMk id="6" creationId="{D95693DC-AF30-46D6-F8FD-8F1433879118}"/>
          </ac:spMkLst>
        </pc:spChg>
        <pc:spChg chg="add mod">
          <ac:chgData name="Alexander Recht" userId="5ef75646-e90d-49f7-9687-083dcbf8e39d" providerId="ADAL" clId="{321DF7F9-5177-6C40-BC0F-32A409AF479C}" dt="2023-10-07T11:01:31.151" v="255"/>
          <ac:spMkLst>
            <pc:docMk/>
            <pc:sldMk cId="1383318451" sldId="330"/>
            <ac:spMk id="7" creationId="{D1A259B1-D99C-9DB4-0697-5E240CBD4521}"/>
          </ac:spMkLst>
        </pc:spChg>
        <pc:picChg chg="del">
          <ac:chgData name="Alexander Recht" userId="5ef75646-e90d-49f7-9687-083dcbf8e39d" providerId="ADAL" clId="{321DF7F9-5177-6C40-BC0F-32A409AF479C}" dt="2023-10-07T10:56:28.067" v="199" actId="478"/>
          <ac:picMkLst>
            <pc:docMk/>
            <pc:sldMk cId="1383318451" sldId="330"/>
            <ac:picMk id="3" creationId="{9777967C-594F-A91C-7D3A-09E20746ED14}"/>
          </ac:picMkLst>
        </pc:picChg>
        <pc:picChg chg="add mod">
          <ac:chgData name="Alexander Recht" userId="5ef75646-e90d-49f7-9687-083dcbf8e39d" providerId="ADAL" clId="{321DF7F9-5177-6C40-BC0F-32A409AF479C}" dt="2023-10-07T10:56:46.466" v="202" actId="14100"/>
          <ac:picMkLst>
            <pc:docMk/>
            <pc:sldMk cId="1383318451" sldId="330"/>
            <ac:picMk id="4" creationId="{F5826745-2709-CF56-9605-1F5468D4870A}"/>
          </ac:picMkLst>
        </pc:picChg>
      </pc:sldChg>
      <pc:sldChg chg="addSp delSp modSp add mod">
        <pc:chgData name="Alexander Recht" userId="5ef75646-e90d-49f7-9687-083dcbf8e39d" providerId="ADAL" clId="{321DF7F9-5177-6C40-BC0F-32A409AF479C}" dt="2023-10-07T11:03:09.235" v="263" actId="20577"/>
        <pc:sldMkLst>
          <pc:docMk/>
          <pc:sldMk cId="2858688427" sldId="331"/>
        </pc:sldMkLst>
        <pc:spChg chg="mod">
          <ac:chgData name="Alexander Recht" userId="5ef75646-e90d-49f7-9687-083dcbf8e39d" providerId="ADAL" clId="{321DF7F9-5177-6C40-BC0F-32A409AF479C}" dt="2023-10-07T11:03:09.235" v="263" actId="20577"/>
          <ac:spMkLst>
            <pc:docMk/>
            <pc:sldMk cId="2858688427" sldId="331"/>
            <ac:spMk id="2" creationId="{57687CA0-2EA0-8072-C54D-9E0CC11FCC8F}"/>
          </ac:spMkLst>
        </pc:spChg>
        <pc:spChg chg="del">
          <ac:chgData name="Alexander Recht" userId="5ef75646-e90d-49f7-9687-083dcbf8e39d" providerId="ADAL" clId="{321DF7F9-5177-6C40-BC0F-32A409AF479C}" dt="2023-10-07T10:51:27.084" v="191" actId="478"/>
          <ac:spMkLst>
            <pc:docMk/>
            <pc:sldMk cId="2858688427" sldId="331"/>
            <ac:spMk id="5" creationId="{F72EF849-2C67-7ABF-23BB-570B5DF25EA5}"/>
          </ac:spMkLst>
        </pc:spChg>
        <pc:picChg chg="add del mod">
          <ac:chgData name="Alexander Recht" userId="5ef75646-e90d-49f7-9687-083dcbf8e39d" providerId="ADAL" clId="{321DF7F9-5177-6C40-BC0F-32A409AF479C}" dt="2023-10-07T10:51:11.588" v="188" actId="478"/>
          <ac:picMkLst>
            <pc:docMk/>
            <pc:sldMk cId="2858688427" sldId="331"/>
            <ac:picMk id="3" creationId="{9A4E1F43-11F6-9FCA-62EE-84DD67BECD5B}"/>
          </ac:picMkLst>
        </pc:picChg>
        <pc:picChg chg="add mod">
          <ac:chgData name="Alexander Recht" userId="5ef75646-e90d-49f7-9687-083dcbf8e39d" providerId="ADAL" clId="{321DF7F9-5177-6C40-BC0F-32A409AF479C}" dt="2023-10-07T10:51:31.918" v="192" actId="14100"/>
          <ac:picMkLst>
            <pc:docMk/>
            <pc:sldMk cId="2858688427" sldId="331"/>
            <ac:picMk id="4" creationId="{FBF70ED2-4096-EDFE-1737-77877F61E792}"/>
          </ac:picMkLst>
        </pc:picChg>
        <pc:picChg chg="del">
          <ac:chgData name="Alexander Recht" userId="5ef75646-e90d-49f7-9687-083dcbf8e39d" providerId="ADAL" clId="{321DF7F9-5177-6C40-BC0F-32A409AF479C}" dt="2023-10-07T10:46:06.622" v="152" actId="478"/>
          <ac:picMkLst>
            <pc:docMk/>
            <pc:sldMk cId="2858688427" sldId="331"/>
            <ac:picMk id="6" creationId="{7F920F92-2320-E31A-F5D2-E64F0DD2A9A7}"/>
          </ac:picMkLst>
        </pc:picChg>
      </pc:sldChg>
      <pc:sldChg chg="modSp new mod">
        <pc:chgData name="Alexander Recht" userId="5ef75646-e90d-49f7-9687-083dcbf8e39d" providerId="ADAL" clId="{321DF7F9-5177-6C40-BC0F-32A409AF479C}" dt="2023-10-08T10:16:07.172" v="4099" actId="207"/>
        <pc:sldMkLst>
          <pc:docMk/>
          <pc:sldMk cId="371613815" sldId="332"/>
        </pc:sldMkLst>
        <pc:spChg chg="mod">
          <ac:chgData name="Alexander Recht" userId="5ef75646-e90d-49f7-9687-083dcbf8e39d" providerId="ADAL" clId="{321DF7F9-5177-6C40-BC0F-32A409AF479C}" dt="2023-10-07T11:13:49.536" v="305" actId="20577"/>
          <ac:spMkLst>
            <pc:docMk/>
            <pc:sldMk cId="371613815" sldId="332"/>
            <ac:spMk id="2" creationId="{35650B96-69D6-827B-85EE-3BAF7C294FC5}"/>
          </ac:spMkLst>
        </pc:spChg>
        <pc:spChg chg="mod">
          <ac:chgData name="Alexander Recht" userId="5ef75646-e90d-49f7-9687-083dcbf8e39d" providerId="ADAL" clId="{321DF7F9-5177-6C40-BC0F-32A409AF479C}" dt="2023-10-08T10:16:07.172" v="4099" actId="207"/>
          <ac:spMkLst>
            <pc:docMk/>
            <pc:sldMk cId="371613815" sldId="332"/>
            <ac:spMk id="3" creationId="{984353B6-2BE4-D639-817B-04FBBA0F00F4}"/>
          </ac:spMkLst>
        </pc:spChg>
      </pc:sldChg>
      <pc:sldChg chg="modSp add mod">
        <pc:chgData name="Alexander Recht" userId="5ef75646-e90d-49f7-9687-083dcbf8e39d" providerId="ADAL" clId="{321DF7F9-5177-6C40-BC0F-32A409AF479C}" dt="2023-10-08T10:16:51.119" v="4105" actId="207"/>
        <pc:sldMkLst>
          <pc:docMk/>
          <pc:sldMk cId="4095169574" sldId="333"/>
        </pc:sldMkLst>
        <pc:spChg chg="mod">
          <ac:chgData name="Alexander Recht" userId="5ef75646-e90d-49f7-9687-083dcbf8e39d" providerId="ADAL" clId="{321DF7F9-5177-6C40-BC0F-32A409AF479C}" dt="2023-10-08T10:16:51.119" v="4105" actId="207"/>
          <ac:spMkLst>
            <pc:docMk/>
            <pc:sldMk cId="4095169574" sldId="333"/>
            <ac:spMk id="3" creationId="{984353B6-2BE4-D639-817B-04FBBA0F00F4}"/>
          </ac:spMkLst>
        </pc:spChg>
      </pc:sldChg>
      <pc:sldChg chg="modSp new mod">
        <pc:chgData name="Alexander Recht" userId="5ef75646-e90d-49f7-9687-083dcbf8e39d" providerId="ADAL" clId="{321DF7F9-5177-6C40-BC0F-32A409AF479C}" dt="2023-10-08T10:17:42.210" v="4114" actId="207"/>
        <pc:sldMkLst>
          <pc:docMk/>
          <pc:sldMk cId="1077541196" sldId="334"/>
        </pc:sldMkLst>
        <pc:spChg chg="mod">
          <ac:chgData name="Alexander Recht" userId="5ef75646-e90d-49f7-9687-083dcbf8e39d" providerId="ADAL" clId="{321DF7F9-5177-6C40-BC0F-32A409AF479C}" dt="2023-10-07T11:26:56.899" v="1811" actId="20577"/>
          <ac:spMkLst>
            <pc:docMk/>
            <pc:sldMk cId="1077541196" sldId="334"/>
            <ac:spMk id="2" creationId="{90E185E9-7C5D-D411-A4B7-7AE1A48F22E9}"/>
          </ac:spMkLst>
        </pc:spChg>
        <pc:spChg chg="mod">
          <ac:chgData name="Alexander Recht" userId="5ef75646-e90d-49f7-9687-083dcbf8e39d" providerId="ADAL" clId="{321DF7F9-5177-6C40-BC0F-32A409AF479C}" dt="2023-10-08T10:17:42.210" v="4114" actId="207"/>
          <ac:spMkLst>
            <pc:docMk/>
            <pc:sldMk cId="1077541196" sldId="334"/>
            <ac:spMk id="3" creationId="{FE7176CF-981A-55EB-23FB-A06BF9305206}"/>
          </ac:spMkLst>
        </pc:spChg>
      </pc:sldChg>
      <pc:sldChg chg="modSp add mod">
        <pc:chgData name="Alexander Recht" userId="5ef75646-e90d-49f7-9687-083dcbf8e39d" providerId="ADAL" clId="{321DF7F9-5177-6C40-BC0F-32A409AF479C}" dt="2023-10-08T10:14:33.524" v="4092" actId="207"/>
        <pc:sldMkLst>
          <pc:docMk/>
          <pc:sldMk cId="3294419466" sldId="335"/>
        </pc:sldMkLst>
        <pc:spChg chg="mod">
          <ac:chgData name="Alexander Recht" userId="5ef75646-e90d-49f7-9687-083dcbf8e39d" providerId="ADAL" clId="{321DF7F9-5177-6C40-BC0F-32A409AF479C}" dt="2023-10-08T09:47:33.945" v="2222" actId="20577"/>
          <ac:spMkLst>
            <pc:docMk/>
            <pc:sldMk cId="3294419466" sldId="335"/>
            <ac:spMk id="2" creationId="{5D104CF2-667D-FD60-60A6-7B021E7C06D5}"/>
          </ac:spMkLst>
        </pc:spChg>
        <pc:spChg chg="mod">
          <ac:chgData name="Alexander Recht" userId="5ef75646-e90d-49f7-9687-083dcbf8e39d" providerId="ADAL" clId="{321DF7F9-5177-6C40-BC0F-32A409AF479C}" dt="2023-10-08T10:14:33.524" v="4092" actId="207"/>
          <ac:spMkLst>
            <pc:docMk/>
            <pc:sldMk cId="3294419466" sldId="335"/>
            <ac:spMk id="3" creationId="{27003D22-DB2D-FF91-2515-BFCB02AD0DEF}"/>
          </ac:spMkLst>
        </pc:spChg>
      </pc:sldChg>
      <pc:sldChg chg="modSp add del mod">
        <pc:chgData name="Alexander Recht" userId="5ef75646-e90d-49f7-9687-083dcbf8e39d" providerId="ADAL" clId="{321DF7F9-5177-6C40-BC0F-32A409AF479C}" dt="2023-10-08T09:47:05.261" v="2191" actId="2696"/>
        <pc:sldMkLst>
          <pc:docMk/>
          <pc:sldMk cId="3942826445" sldId="335"/>
        </pc:sldMkLst>
        <pc:spChg chg="mod">
          <ac:chgData name="Alexander Recht" userId="5ef75646-e90d-49f7-9687-083dcbf8e39d" providerId="ADAL" clId="{321DF7F9-5177-6C40-BC0F-32A409AF479C}" dt="2023-10-08T09:46:17.104" v="2190" actId="20577"/>
          <ac:spMkLst>
            <pc:docMk/>
            <pc:sldMk cId="3942826445" sldId="335"/>
            <ac:spMk id="3" creationId="{27003D22-DB2D-FF91-2515-BFCB02AD0DEF}"/>
          </ac:spMkLst>
        </pc:spChg>
      </pc:sldChg>
      <pc:sldChg chg="modSp add mod">
        <pc:chgData name="Alexander Recht" userId="5ef75646-e90d-49f7-9687-083dcbf8e39d" providerId="ADAL" clId="{321DF7F9-5177-6C40-BC0F-32A409AF479C}" dt="2023-10-09T13:55:14.114" v="4257"/>
        <pc:sldMkLst>
          <pc:docMk/>
          <pc:sldMk cId="132366026" sldId="336"/>
        </pc:sldMkLst>
        <pc:spChg chg="mod">
          <ac:chgData name="Alexander Recht" userId="5ef75646-e90d-49f7-9687-083dcbf8e39d" providerId="ADAL" clId="{321DF7F9-5177-6C40-BC0F-32A409AF479C}" dt="2023-10-09T13:55:14.114" v="4257"/>
          <ac:spMkLst>
            <pc:docMk/>
            <pc:sldMk cId="132366026" sldId="336"/>
            <ac:spMk id="2" creationId="{1C761726-1B83-66AA-A447-BE29BDEDD504}"/>
          </ac:spMkLst>
        </pc:spChg>
        <pc:spChg chg="mod">
          <ac:chgData name="Alexander Recht" userId="5ef75646-e90d-49f7-9687-083dcbf8e39d" providerId="ADAL" clId="{321DF7F9-5177-6C40-BC0F-32A409AF479C}" dt="2023-10-08T10:04:40.704" v="3307" actId="20577"/>
          <ac:spMkLst>
            <pc:docMk/>
            <pc:sldMk cId="132366026" sldId="336"/>
            <ac:spMk id="3" creationId="{3DCAC5F7-7FE6-168E-C9A7-C01C8B407495}"/>
          </ac:spMkLst>
        </pc:spChg>
      </pc:sldChg>
      <pc:sldChg chg="modSp add mod">
        <pc:chgData name="Alexander Recht" userId="5ef75646-e90d-49f7-9687-083dcbf8e39d" providerId="ADAL" clId="{321DF7F9-5177-6C40-BC0F-32A409AF479C}" dt="2023-10-09T22:11:52.690" v="5216" actId="20577"/>
        <pc:sldMkLst>
          <pc:docMk/>
          <pc:sldMk cId="25448148" sldId="337"/>
        </pc:sldMkLst>
        <pc:spChg chg="mod">
          <ac:chgData name="Alexander Recht" userId="5ef75646-e90d-49f7-9687-083dcbf8e39d" providerId="ADAL" clId="{321DF7F9-5177-6C40-BC0F-32A409AF479C}" dt="2023-10-09T22:11:52.690" v="5216" actId="20577"/>
          <ac:spMkLst>
            <pc:docMk/>
            <pc:sldMk cId="25448148" sldId="337"/>
            <ac:spMk id="3" creationId="{27003D22-DB2D-FF91-2515-BFCB02AD0DEF}"/>
          </ac:spMkLst>
        </pc:spChg>
      </pc:sldChg>
      <pc:sldChg chg="modSp new del mod">
        <pc:chgData name="Alexander Recht" userId="5ef75646-e90d-49f7-9687-083dcbf8e39d" providerId="ADAL" clId="{321DF7F9-5177-6C40-BC0F-32A409AF479C}" dt="2023-10-08T10:08:39.290" v="3404" actId="2696"/>
        <pc:sldMkLst>
          <pc:docMk/>
          <pc:sldMk cId="53190004" sldId="337"/>
        </pc:sldMkLst>
        <pc:spChg chg="mod">
          <ac:chgData name="Alexander Recht" userId="5ef75646-e90d-49f7-9687-083dcbf8e39d" providerId="ADAL" clId="{321DF7F9-5177-6C40-BC0F-32A409AF479C}" dt="2023-10-08T10:07:21.830" v="3309"/>
          <ac:spMkLst>
            <pc:docMk/>
            <pc:sldMk cId="53190004" sldId="337"/>
            <ac:spMk id="2" creationId="{4D4C3EA6-7B6B-74B1-B27D-EE8C5E06DB33}"/>
          </ac:spMkLst>
        </pc:spChg>
        <pc:spChg chg="mod">
          <ac:chgData name="Alexander Recht" userId="5ef75646-e90d-49f7-9687-083dcbf8e39d" providerId="ADAL" clId="{321DF7F9-5177-6C40-BC0F-32A409AF479C}" dt="2023-10-08T10:08:13.988" v="3403" actId="20577"/>
          <ac:spMkLst>
            <pc:docMk/>
            <pc:sldMk cId="53190004" sldId="337"/>
            <ac:spMk id="3" creationId="{6333725A-C7A3-B23B-A1CF-BB0F8ABF26A6}"/>
          </ac:spMkLst>
        </pc:spChg>
      </pc:sldChg>
      <pc:sldChg chg="addSp delSp modSp add mod">
        <pc:chgData name="Alexander Recht" userId="5ef75646-e90d-49f7-9687-083dcbf8e39d" providerId="ADAL" clId="{321DF7F9-5177-6C40-BC0F-32A409AF479C}" dt="2023-10-11T22:34:42.857" v="5494" actId="14100"/>
        <pc:sldMkLst>
          <pc:docMk/>
          <pc:sldMk cId="475489064" sldId="338"/>
        </pc:sldMkLst>
        <pc:spChg chg="mod">
          <ac:chgData name="Alexander Recht" userId="5ef75646-e90d-49f7-9687-083dcbf8e39d" providerId="ADAL" clId="{321DF7F9-5177-6C40-BC0F-32A409AF479C}" dt="2023-10-11T22:23:39.706" v="5345" actId="20577"/>
          <ac:spMkLst>
            <pc:docMk/>
            <pc:sldMk cId="475489064" sldId="338"/>
            <ac:spMk id="2" creationId="{CE16B170-D644-6869-6506-83A58DD085F4}"/>
          </ac:spMkLst>
        </pc:spChg>
        <pc:spChg chg="add mod">
          <ac:chgData name="Alexander Recht" userId="5ef75646-e90d-49f7-9687-083dcbf8e39d" providerId="ADAL" clId="{321DF7F9-5177-6C40-BC0F-32A409AF479C}" dt="2023-10-11T22:34:42.857" v="5494" actId="14100"/>
          <ac:spMkLst>
            <pc:docMk/>
            <pc:sldMk cId="475489064" sldId="338"/>
            <ac:spMk id="6" creationId="{759892D7-BA37-8688-473A-2557E4E7E5D6}"/>
          </ac:spMkLst>
        </pc:spChg>
        <pc:picChg chg="add mod">
          <ac:chgData name="Alexander Recht" userId="5ef75646-e90d-49f7-9687-083dcbf8e39d" providerId="ADAL" clId="{321DF7F9-5177-6C40-BC0F-32A409AF479C}" dt="2023-10-11T22:22:01.315" v="5301" actId="14100"/>
          <ac:picMkLst>
            <pc:docMk/>
            <pc:sldMk cId="475489064" sldId="338"/>
            <ac:picMk id="3" creationId="{D8C48546-FD66-F336-B81A-88CD4F661376}"/>
          </ac:picMkLst>
        </pc:picChg>
        <pc:picChg chg="del">
          <ac:chgData name="Alexander Recht" userId="5ef75646-e90d-49f7-9687-083dcbf8e39d" providerId="ADAL" clId="{321DF7F9-5177-6C40-BC0F-32A409AF479C}" dt="2023-10-11T22:20:44.034" v="5293" actId="478"/>
          <ac:picMkLst>
            <pc:docMk/>
            <pc:sldMk cId="475489064" sldId="338"/>
            <ac:picMk id="4" creationId="{0F3B0F84-5BD7-13BF-2C8D-C72AF9D8F68E}"/>
          </ac:picMkLst>
        </pc:picChg>
        <pc:picChg chg="add mod">
          <ac:chgData name="Alexander Recht" userId="5ef75646-e90d-49f7-9687-083dcbf8e39d" providerId="ADAL" clId="{321DF7F9-5177-6C40-BC0F-32A409AF479C}" dt="2023-10-11T22:22:08.447" v="5302" actId="14100"/>
          <ac:picMkLst>
            <pc:docMk/>
            <pc:sldMk cId="475489064" sldId="338"/>
            <ac:picMk id="5" creationId="{A07A292D-BF98-9124-53B9-EDD4CCB7E2A2}"/>
          </ac:picMkLst>
        </pc:picChg>
      </pc:sldChg>
    </pc:docChg>
  </pc:docChgLst>
  <pc:docChgLst>
    <pc:chgData name="Alexander Recht" userId="5ef75646-e90d-49f7-9687-083dcbf8e39d" providerId="ADAL" clId="{85E75D6A-4EAE-4584-B9D3-1E6FD227DB9B}"/>
    <pc:docChg chg="undo redo custSel addSld delSld modSld sldOrd">
      <pc:chgData name="Alexander Recht" userId="5ef75646-e90d-49f7-9687-083dcbf8e39d" providerId="ADAL" clId="{85E75D6A-4EAE-4584-B9D3-1E6FD227DB9B}" dt="2023-10-09T01:48:02.928" v="20188" actId="207"/>
      <pc:docMkLst>
        <pc:docMk/>
      </pc:docMkLst>
      <pc:sldChg chg="modSp mod">
        <pc:chgData name="Alexander Recht" userId="5ef75646-e90d-49f7-9687-083dcbf8e39d" providerId="ADAL" clId="{85E75D6A-4EAE-4584-B9D3-1E6FD227DB9B}" dt="2023-10-02T19:27:50.649" v="3071" actId="20577"/>
        <pc:sldMkLst>
          <pc:docMk/>
          <pc:sldMk cId="3326362260" sldId="257"/>
        </pc:sldMkLst>
        <pc:spChg chg="mod">
          <ac:chgData name="Alexander Recht" userId="5ef75646-e90d-49f7-9687-083dcbf8e39d" providerId="ADAL" clId="{85E75D6A-4EAE-4584-B9D3-1E6FD227DB9B}" dt="2023-10-02T19:27:50.649" v="3071" actId="20577"/>
          <ac:spMkLst>
            <pc:docMk/>
            <pc:sldMk cId="3326362260" sldId="257"/>
            <ac:spMk id="2" creationId="{F5AC1C26-943A-26CA-5753-F1F184DC96D1}"/>
          </ac:spMkLst>
        </pc:spChg>
        <pc:spChg chg="mod">
          <ac:chgData name="Alexander Recht" userId="5ef75646-e90d-49f7-9687-083dcbf8e39d" providerId="ADAL" clId="{85E75D6A-4EAE-4584-B9D3-1E6FD227DB9B}" dt="2023-10-02T19:19:15.186" v="3045" actId="20577"/>
          <ac:spMkLst>
            <pc:docMk/>
            <pc:sldMk cId="3326362260" sldId="257"/>
            <ac:spMk id="4" creationId="{104A9025-4EC1-C3C5-579A-9BA437BBFB71}"/>
          </ac:spMkLst>
        </pc:spChg>
        <pc:spChg chg="mod">
          <ac:chgData name="Alexander Recht" userId="5ef75646-e90d-49f7-9687-083dcbf8e39d" providerId="ADAL" clId="{85E75D6A-4EAE-4584-B9D3-1E6FD227DB9B}" dt="2023-10-02T19:10:09.006" v="2973" actId="207"/>
          <ac:spMkLst>
            <pc:docMk/>
            <pc:sldMk cId="3326362260" sldId="257"/>
            <ac:spMk id="5" creationId="{9858B364-E913-0113-19FF-B32331B53BCA}"/>
          </ac:spMkLst>
        </pc:spChg>
      </pc:sldChg>
      <pc:sldChg chg="modSp mod ord">
        <pc:chgData name="Alexander Recht" userId="5ef75646-e90d-49f7-9687-083dcbf8e39d" providerId="ADAL" clId="{85E75D6A-4EAE-4584-B9D3-1E6FD227DB9B}" dt="2023-10-02T19:11:32.946" v="2974" actId="207"/>
        <pc:sldMkLst>
          <pc:docMk/>
          <pc:sldMk cId="1901063642" sldId="258"/>
        </pc:sldMkLst>
        <pc:spChg chg="mod">
          <ac:chgData name="Alexander Recht" userId="5ef75646-e90d-49f7-9687-083dcbf8e39d" providerId="ADAL" clId="{85E75D6A-4EAE-4584-B9D3-1E6FD227DB9B}" dt="2023-10-02T19:11:32.946" v="2974" actId="207"/>
          <ac:spMkLst>
            <pc:docMk/>
            <pc:sldMk cId="1901063642" sldId="258"/>
            <ac:spMk id="3" creationId="{296A9B64-3A7A-DCCD-F8B2-4D60DF6CA2DF}"/>
          </ac:spMkLst>
        </pc:spChg>
      </pc:sldChg>
      <pc:sldChg chg="modSp del mod ord">
        <pc:chgData name="Alexander Recht" userId="5ef75646-e90d-49f7-9687-083dcbf8e39d" providerId="ADAL" clId="{85E75D6A-4EAE-4584-B9D3-1E6FD227DB9B}" dt="2023-10-02T18:53:36.029" v="2782" actId="2696"/>
        <pc:sldMkLst>
          <pc:docMk/>
          <pc:sldMk cId="3018262770" sldId="259"/>
        </pc:sldMkLst>
        <pc:spChg chg="mod">
          <ac:chgData name="Alexander Recht" userId="5ef75646-e90d-49f7-9687-083dcbf8e39d" providerId="ADAL" clId="{85E75D6A-4EAE-4584-B9D3-1E6FD227DB9B}" dt="2023-10-02T18:53:28.705" v="2778" actId="21"/>
          <ac:spMkLst>
            <pc:docMk/>
            <pc:sldMk cId="3018262770" sldId="259"/>
            <ac:spMk id="3" creationId="{C0E5DB93-6ADF-34D0-3544-A6900FE0CE9C}"/>
          </ac:spMkLst>
        </pc:spChg>
      </pc:sldChg>
      <pc:sldChg chg="modSp mod ord">
        <pc:chgData name="Alexander Recht" userId="5ef75646-e90d-49f7-9687-083dcbf8e39d" providerId="ADAL" clId="{85E75D6A-4EAE-4584-B9D3-1E6FD227DB9B}" dt="2023-10-08T22:47:38.883" v="20041" actId="207"/>
        <pc:sldMkLst>
          <pc:docMk/>
          <pc:sldMk cId="1047970283" sldId="260"/>
        </pc:sldMkLst>
        <pc:spChg chg="mod">
          <ac:chgData name="Alexander Recht" userId="5ef75646-e90d-49f7-9687-083dcbf8e39d" providerId="ADAL" clId="{85E75D6A-4EAE-4584-B9D3-1E6FD227DB9B}" dt="2023-10-08T22:47:38.883" v="20041" actId="207"/>
          <ac:spMkLst>
            <pc:docMk/>
            <pc:sldMk cId="1047970283" sldId="260"/>
            <ac:spMk id="3" creationId="{E83D8269-8D59-653D-4083-C5BA57A3CE34}"/>
          </ac:spMkLst>
        </pc:spChg>
      </pc:sldChg>
      <pc:sldChg chg="del">
        <pc:chgData name="Alexander Recht" userId="5ef75646-e90d-49f7-9687-083dcbf8e39d" providerId="ADAL" clId="{85E75D6A-4EAE-4584-B9D3-1E6FD227DB9B}" dt="2023-10-04T13:20:08.979" v="19704" actId="47"/>
        <pc:sldMkLst>
          <pc:docMk/>
          <pc:sldMk cId="1497705243" sldId="261"/>
        </pc:sldMkLst>
      </pc:sldChg>
      <pc:sldChg chg="modSp new mod">
        <pc:chgData name="Alexander Recht" userId="5ef75646-e90d-49f7-9687-083dcbf8e39d" providerId="ADAL" clId="{85E75D6A-4EAE-4584-B9D3-1E6FD227DB9B}" dt="2023-10-02T19:13:59.613" v="3036" actId="207"/>
        <pc:sldMkLst>
          <pc:docMk/>
          <pc:sldMk cId="2088182582" sldId="262"/>
        </pc:sldMkLst>
        <pc:spChg chg="mod">
          <ac:chgData name="Alexander Recht" userId="5ef75646-e90d-49f7-9687-083dcbf8e39d" providerId="ADAL" clId="{85E75D6A-4EAE-4584-B9D3-1E6FD227DB9B}" dt="2023-10-02T17:47:13.495" v="1946" actId="20577"/>
          <ac:spMkLst>
            <pc:docMk/>
            <pc:sldMk cId="2088182582" sldId="262"/>
            <ac:spMk id="2" creationId="{FC374B99-810C-A2F7-0FDF-E6D909E013FB}"/>
          </ac:spMkLst>
        </pc:spChg>
        <pc:spChg chg="mod">
          <ac:chgData name="Alexander Recht" userId="5ef75646-e90d-49f7-9687-083dcbf8e39d" providerId="ADAL" clId="{85E75D6A-4EAE-4584-B9D3-1E6FD227DB9B}" dt="2023-10-02T19:13:59.613" v="3036" actId="207"/>
          <ac:spMkLst>
            <pc:docMk/>
            <pc:sldMk cId="2088182582" sldId="262"/>
            <ac:spMk id="3" creationId="{042FF287-07B5-5217-AB28-97420A109AA1}"/>
          </ac:spMkLst>
        </pc:spChg>
      </pc:sldChg>
      <pc:sldChg chg="modSp add mod">
        <pc:chgData name="Alexander Recht" userId="5ef75646-e90d-49f7-9687-083dcbf8e39d" providerId="ADAL" clId="{85E75D6A-4EAE-4584-B9D3-1E6FD227DB9B}" dt="2023-10-08T22:46:39.995" v="20039" actId="207"/>
        <pc:sldMkLst>
          <pc:docMk/>
          <pc:sldMk cId="1811474571" sldId="263"/>
        </pc:sldMkLst>
        <pc:spChg chg="mod">
          <ac:chgData name="Alexander Recht" userId="5ef75646-e90d-49f7-9687-083dcbf8e39d" providerId="ADAL" clId="{85E75D6A-4EAE-4584-B9D3-1E6FD227DB9B}" dt="2023-10-02T17:47:20.035" v="1947"/>
          <ac:spMkLst>
            <pc:docMk/>
            <pc:sldMk cId="1811474571" sldId="263"/>
            <ac:spMk id="2" creationId="{FC374B99-810C-A2F7-0FDF-E6D909E013FB}"/>
          </ac:spMkLst>
        </pc:spChg>
        <pc:spChg chg="mod">
          <ac:chgData name="Alexander Recht" userId="5ef75646-e90d-49f7-9687-083dcbf8e39d" providerId="ADAL" clId="{85E75D6A-4EAE-4584-B9D3-1E6FD227DB9B}" dt="2023-10-08T22:46:39.995" v="20039" actId="207"/>
          <ac:spMkLst>
            <pc:docMk/>
            <pc:sldMk cId="1811474571" sldId="263"/>
            <ac:spMk id="3" creationId="{042FF287-07B5-5217-AB28-97420A109AA1}"/>
          </ac:spMkLst>
        </pc:spChg>
      </pc:sldChg>
      <pc:sldChg chg="modSp new del mod">
        <pc:chgData name="Alexander Recht" userId="5ef75646-e90d-49f7-9687-083dcbf8e39d" providerId="ADAL" clId="{85E75D6A-4EAE-4584-B9D3-1E6FD227DB9B}" dt="2023-10-02T18:43:29.167" v="2306" actId="2696"/>
        <pc:sldMkLst>
          <pc:docMk/>
          <pc:sldMk cId="163019448" sldId="264"/>
        </pc:sldMkLst>
        <pc:spChg chg="mod">
          <ac:chgData name="Alexander Recht" userId="5ef75646-e90d-49f7-9687-083dcbf8e39d" providerId="ADAL" clId="{85E75D6A-4EAE-4584-B9D3-1E6FD227DB9B}" dt="2023-10-02T17:47:42.045" v="2002" actId="20577"/>
          <ac:spMkLst>
            <pc:docMk/>
            <pc:sldMk cId="163019448" sldId="264"/>
            <ac:spMk id="2" creationId="{2A2BED5D-F018-8BC0-E1D5-1A00F6B7742E}"/>
          </ac:spMkLst>
        </pc:spChg>
        <pc:spChg chg="mod">
          <ac:chgData name="Alexander Recht" userId="5ef75646-e90d-49f7-9687-083dcbf8e39d" providerId="ADAL" clId="{85E75D6A-4EAE-4584-B9D3-1E6FD227DB9B}" dt="2023-10-02T17:46:55.795" v="1934" actId="20577"/>
          <ac:spMkLst>
            <pc:docMk/>
            <pc:sldMk cId="163019448" sldId="264"/>
            <ac:spMk id="3" creationId="{5A7708AD-999A-1D90-FC6C-850C4B0294AB}"/>
          </ac:spMkLst>
        </pc:spChg>
      </pc:sldChg>
      <pc:sldChg chg="modSp add mod">
        <pc:chgData name="Alexander Recht" userId="5ef75646-e90d-49f7-9687-083dcbf8e39d" providerId="ADAL" clId="{85E75D6A-4EAE-4584-B9D3-1E6FD227DB9B}" dt="2023-10-02T19:58:42.666" v="4468" actId="207"/>
        <pc:sldMkLst>
          <pc:docMk/>
          <pc:sldMk cId="1894336741" sldId="265"/>
        </pc:sldMkLst>
        <pc:spChg chg="mod">
          <ac:chgData name="Alexander Recht" userId="5ef75646-e90d-49f7-9687-083dcbf8e39d" providerId="ADAL" clId="{85E75D6A-4EAE-4584-B9D3-1E6FD227DB9B}" dt="2023-10-02T19:58:42.666" v="4468" actId="207"/>
          <ac:spMkLst>
            <pc:docMk/>
            <pc:sldMk cId="1894336741" sldId="265"/>
            <ac:spMk id="3" creationId="{5A7708AD-999A-1D90-FC6C-850C4B0294AB}"/>
          </ac:spMkLst>
        </pc:spChg>
      </pc:sldChg>
      <pc:sldChg chg="modSp add mod">
        <pc:chgData name="Alexander Recht" userId="5ef75646-e90d-49f7-9687-083dcbf8e39d" providerId="ADAL" clId="{85E75D6A-4EAE-4584-B9D3-1E6FD227DB9B}" dt="2023-10-04T13:21:27.334" v="19707" actId="207"/>
        <pc:sldMkLst>
          <pc:docMk/>
          <pc:sldMk cId="78787155" sldId="266"/>
        </pc:sldMkLst>
        <pc:spChg chg="mod">
          <ac:chgData name="Alexander Recht" userId="5ef75646-e90d-49f7-9687-083dcbf8e39d" providerId="ADAL" clId="{85E75D6A-4EAE-4584-B9D3-1E6FD227DB9B}" dt="2023-10-04T13:21:27.334" v="19707" actId="207"/>
          <ac:spMkLst>
            <pc:docMk/>
            <pc:sldMk cId="78787155" sldId="266"/>
            <ac:spMk id="3" creationId="{5A7708AD-999A-1D90-FC6C-850C4B0294AB}"/>
          </ac:spMkLst>
        </pc:spChg>
      </pc:sldChg>
      <pc:sldChg chg="modSp add del mod">
        <pc:chgData name="Alexander Recht" userId="5ef75646-e90d-49f7-9687-083dcbf8e39d" providerId="ADAL" clId="{85E75D6A-4EAE-4584-B9D3-1E6FD227DB9B}" dt="2023-10-02T18:44:17.073" v="2311" actId="2696"/>
        <pc:sldMkLst>
          <pc:docMk/>
          <pc:sldMk cId="400079286" sldId="267"/>
        </pc:sldMkLst>
        <pc:spChg chg="mod">
          <ac:chgData name="Alexander Recht" userId="5ef75646-e90d-49f7-9687-083dcbf8e39d" providerId="ADAL" clId="{85E75D6A-4EAE-4584-B9D3-1E6FD227DB9B}" dt="2023-10-02T18:44:08.723" v="2310"/>
          <ac:spMkLst>
            <pc:docMk/>
            <pc:sldMk cId="400079286" sldId="267"/>
            <ac:spMk id="3" creationId="{5A7708AD-999A-1D90-FC6C-850C4B0294AB}"/>
          </ac:spMkLst>
        </pc:spChg>
      </pc:sldChg>
      <pc:sldChg chg="delSp modSp add del mod modClrScheme chgLayout">
        <pc:chgData name="Alexander Recht" userId="5ef75646-e90d-49f7-9687-083dcbf8e39d" providerId="ADAL" clId="{85E75D6A-4EAE-4584-B9D3-1E6FD227DB9B}" dt="2023-10-02T19:27:39.572" v="3054" actId="2696"/>
        <pc:sldMkLst>
          <pc:docMk/>
          <pc:sldMk cId="3238310853" sldId="267"/>
        </pc:sldMkLst>
        <pc:spChg chg="mod ord">
          <ac:chgData name="Alexander Recht" userId="5ef75646-e90d-49f7-9687-083dcbf8e39d" providerId="ADAL" clId="{85E75D6A-4EAE-4584-B9D3-1E6FD227DB9B}" dt="2023-10-02T19:27:04.428" v="3047" actId="700"/>
          <ac:spMkLst>
            <pc:docMk/>
            <pc:sldMk cId="3238310853" sldId="267"/>
            <ac:spMk id="2" creationId="{F5AC1C26-943A-26CA-5753-F1F184DC96D1}"/>
          </ac:spMkLst>
        </pc:spChg>
        <pc:spChg chg="mod ord">
          <ac:chgData name="Alexander Recht" userId="5ef75646-e90d-49f7-9687-083dcbf8e39d" providerId="ADAL" clId="{85E75D6A-4EAE-4584-B9D3-1E6FD227DB9B}" dt="2023-10-02T19:27:15.313" v="3052" actId="20577"/>
          <ac:spMkLst>
            <pc:docMk/>
            <pc:sldMk cId="3238310853" sldId="267"/>
            <ac:spMk id="4" creationId="{104A9025-4EC1-C3C5-579A-9BA437BBFB71}"/>
          </ac:spMkLst>
        </pc:spChg>
        <pc:spChg chg="del mod ord">
          <ac:chgData name="Alexander Recht" userId="5ef75646-e90d-49f7-9687-083dcbf8e39d" providerId="ADAL" clId="{85E75D6A-4EAE-4584-B9D3-1E6FD227DB9B}" dt="2023-10-02T19:27:12.854" v="3049" actId="478"/>
          <ac:spMkLst>
            <pc:docMk/>
            <pc:sldMk cId="3238310853" sldId="267"/>
            <ac:spMk id="5" creationId="{9858B364-E913-0113-19FF-B32331B53BCA}"/>
          </ac:spMkLst>
        </pc:spChg>
      </pc:sldChg>
      <pc:sldChg chg="modSp new mod">
        <pc:chgData name="Alexander Recht" userId="5ef75646-e90d-49f7-9687-083dcbf8e39d" providerId="ADAL" clId="{85E75D6A-4EAE-4584-B9D3-1E6FD227DB9B}" dt="2023-10-02T19:35:25.644" v="3609" actId="207"/>
        <pc:sldMkLst>
          <pc:docMk/>
          <pc:sldMk cId="550784093" sldId="268"/>
        </pc:sldMkLst>
        <pc:spChg chg="mod">
          <ac:chgData name="Alexander Recht" userId="5ef75646-e90d-49f7-9687-083dcbf8e39d" providerId="ADAL" clId="{85E75D6A-4EAE-4584-B9D3-1E6FD227DB9B}" dt="2023-10-02T19:27:56.565" v="3072"/>
          <ac:spMkLst>
            <pc:docMk/>
            <pc:sldMk cId="550784093" sldId="268"/>
            <ac:spMk id="2" creationId="{CE16B170-D644-6869-6506-83A58DD085F4}"/>
          </ac:spMkLst>
        </pc:spChg>
        <pc:spChg chg="mod">
          <ac:chgData name="Alexander Recht" userId="5ef75646-e90d-49f7-9687-083dcbf8e39d" providerId="ADAL" clId="{85E75D6A-4EAE-4584-B9D3-1E6FD227DB9B}" dt="2023-10-02T19:35:25.644" v="3609" actId="207"/>
          <ac:spMkLst>
            <pc:docMk/>
            <pc:sldMk cId="550784093" sldId="268"/>
            <ac:spMk id="3" creationId="{9C31585B-5E1D-8E71-03F8-9203AF93C74B}"/>
          </ac:spMkLst>
        </pc:spChg>
      </pc:sldChg>
      <pc:sldChg chg="modSp add mod">
        <pc:chgData name="Alexander Recht" userId="5ef75646-e90d-49f7-9687-083dcbf8e39d" providerId="ADAL" clId="{85E75D6A-4EAE-4584-B9D3-1E6FD227DB9B}" dt="2023-10-04T02:39:28.121" v="11207" actId="207"/>
        <pc:sldMkLst>
          <pc:docMk/>
          <pc:sldMk cId="1889076157" sldId="269"/>
        </pc:sldMkLst>
        <pc:spChg chg="mod">
          <ac:chgData name="Alexander Recht" userId="5ef75646-e90d-49f7-9687-083dcbf8e39d" providerId="ADAL" clId="{85E75D6A-4EAE-4584-B9D3-1E6FD227DB9B}" dt="2023-10-04T02:39:28.121" v="11207" actId="207"/>
          <ac:spMkLst>
            <pc:docMk/>
            <pc:sldMk cId="1889076157" sldId="269"/>
            <ac:spMk id="3" creationId="{9C31585B-5E1D-8E71-03F8-9203AF93C74B}"/>
          </ac:spMkLst>
        </pc:spChg>
      </pc:sldChg>
      <pc:sldChg chg="addSp delSp modSp new mod">
        <pc:chgData name="Alexander Recht" userId="5ef75646-e90d-49f7-9687-083dcbf8e39d" providerId="ADAL" clId="{85E75D6A-4EAE-4584-B9D3-1E6FD227DB9B}" dt="2023-10-03T00:07:28.200" v="6235" actId="20577"/>
        <pc:sldMkLst>
          <pc:docMk/>
          <pc:sldMk cId="2381935399" sldId="270"/>
        </pc:sldMkLst>
        <pc:spChg chg="mod">
          <ac:chgData name="Alexander Recht" userId="5ef75646-e90d-49f7-9687-083dcbf8e39d" providerId="ADAL" clId="{85E75D6A-4EAE-4584-B9D3-1E6FD227DB9B}" dt="2023-10-02T19:49:08.828" v="4315" actId="20577"/>
          <ac:spMkLst>
            <pc:docMk/>
            <pc:sldMk cId="2381935399" sldId="270"/>
            <ac:spMk id="2" creationId="{B3850FE8-7E1F-4825-FF5A-6F85667A853F}"/>
          </ac:spMkLst>
        </pc:spChg>
        <pc:spChg chg="del">
          <ac:chgData name="Alexander Recht" userId="5ef75646-e90d-49f7-9687-083dcbf8e39d" providerId="ADAL" clId="{85E75D6A-4EAE-4584-B9D3-1E6FD227DB9B}" dt="2023-10-02T23:16:24.627" v="5403" actId="3680"/>
          <ac:spMkLst>
            <pc:docMk/>
            <pc:sldMk cId="2381935399" sldId="270"/>
            <ac:spMk id="3" creationId="{295A3740-9F72-A36E-5C74-13A5FF17C2C0}"/>
          </ac:spMkLst>
        </pc:spChg>
        <pc:graphicFrameChg chg="add mod ord modGraphic">
          <ac:chgData name="Alexander Recht" userId="5ef75646-e90d-49f7-9687-083dcbf8e39d" providerId="ADAL" clId="{85E75D6A-4EAE-4584-B9D3-1E6FD227DB9B}" dt="2023-10-03T00:07:28.200" v="6235" actId="20577"/>
          <ac:graphicFrameMkLst>
            <pc:docMk/>
            <pc:sldMk cId="2381935399" sldId="270"/>
            <ac:graphicFrameMk id="4" creationId="{BEE99A89-0941-1890-F65A-25D117AE5983}"/>
          </ac:graphicFrameMkLst>
        </pc:graphicFrameChg>
      </pc:sldChg>
      <pc:sldChg chg="modSp new del mod">
        <pc:chgData name="Alexander Recht" userId="5ef75646-e90d-49f7-9687-083dcbf8e39d" providerId="ADAL" clId="{85E75D6A-4EAE-4584-B9D3-1E6FD227DB9B}" dt="2023-10-04T12:54:56.833" v="18273" actId="2696"/>
        <pc:sldMkLst>
          <pc:docMk/>
          <pc:sldMk cId="3509314403" sldId="271"/>
        </pc:sldMkLst>
        <pc:spChg chg="mod">
          <ac:chgData name="Alexander Recht" userId="5ef75646-e90d-49f7-9687-083dcbf8e39d" providerId="ADAL" clId="{85E75D6A-4EAE-4584-B9D3-1E6FD227DB9B}" dt="2023-10-02T23:09:57.963" v="5082" actId="20577"/>
          <ac:spMkLst>
            <pc:docMk/>
            <pc:sldMk cId="3509314403" sldId="271"/>
            <ac:spMk id="2" creationId="{03B2A8D8-89DC-16F6-0658-4A1C193E3D6B}"/>
          </ac:spMkLst>
        </pc:spChg>
        <pc:spChg chg="mod">
          <ac:chgData name="Alexander Recht" userId="5ef75646-e90d-49f7-9687-083dcbf8e39d" providerId="ADAL" clId="{85E75D6A-4EAE-4584-B9D3-1E6FD227DB9B}" dt="2023-10-02T23:15:17.507" v="5346" actId="20577"/>
          <ac:spMkLst>
            <pc:docMk/>
            <pc:sldMk cId="3509314403" sldId="271"/>
            <ac:spMk id="3" creationId="{BEDAECD9-EB5C-F5E7-B0B7-AFCA103E5C9D}"/>
          </ac:spMkLst>
        </pc:spChg>
      </pc:sldChg>
      <pc:sldChg chg="modSp add del mod">
        <pc:chgData name="Alexander Recht" userId="5ef75646-e90d-49f7-9687-083dcbf8e39d" providerId="ADAL" clId="{85E75D6A-4EAE-4584-B9D3-1E6FD227DB9B}" dt="2023-10-04T12:54:56.833" v="18273" actId="2696"/>
        <pc:sldMkLst>
          <pc:docMk/>
          <pc:sldMk cId="3680816888" sldId="272"/>
        </pc:sldMkLst>
        <pc:spChg chg="mod">
          <ac:chgData name="Alexander Recht" userId="5ef75646-e90d-49f7-9687-083dcbf8e39d" providerId="ADAL" clId="{85E75D6A-4EAE-4584-B9D3-1E6FD227DB9B}" dt="2023-10-02T23:15:59.852" v="5402" actId="20577"/>
          <ac:spMkLst>
            <pc:docMk/>
            <pc:sldMk cId="3680816888" sldId="272"/>
            <ac:spMk id="3" creationId="{BEDAECD9-EB5C-F5E7-B0B7-AFCA103E5C9D}"/>
          </ac:spMkLst>
        </pc:spChg>
      </pc:sldChg>
      <pc:sldChg chg="addSp delSp modSp add mod modClrScheme chgLayout">
        <pc:chgData name="Alexander Recht" userId="5ef75646-e90d-49f7-9687-083dcbf8e39d" providerId="ADAL" clId="{85E75D6A-4EAE-4584-B9D3-1E6FD227DB9B}" dt="2023-10-03T00:09:13.344" v="6251" actId="1036"/>
        <pc:sldMkLst>
          <pc:docMk/>
          <pc:sldMk cId="3048459394" sldId="273"/>
        </pc:sldMkLst>
        <pc:spChg chg="mod ord">
          <ac:chgData name="Alexander Recht" userId="5ef75646-e90d-49f7-9687-083dcbf8e39d" providerId="ADAL" clId="{85E75D6A-4EAE-4584-B9D3-1E6FD227DB9B}" dt="2023-10-02T23:31:17.513" v="5736" actId="27636"/>
          <ac:spMkLst>
            <pc:docMk/>
            <pc:sldMk cId="3048459394" sldId="273"/>
            <ac:spMk id="2" creationId="{B3850FE8-7E1F-4825-FF5A-6F85667A853F}"/>
          </ac:spMkLst>
        </pc:spChg>
        <pc:spChg chg="add del mod">
          <ac:chgData name="Alexander Recht" userId="5ef75646-e90d-49f7-9687-083dcbf8e39d" providerId="ADAL" clId="{85E75D6A-4EAE-4584-B9D3-1E6FD227DB9B}" dt="2023-10-02T23:30:30.472" v="5729" actId="22"/>
          <ac:spMkLst>
            <pc:docMk/>
            <pc:sldMk cId="3048459394" sldId="273"/>
            <ac:spMk id="5" creationId="{BABBE9AF-66D4-BAFF-FF8F-52FFF90866D6}"/>
          </ac:spMkLst>
        </pc:spChg>
        <pc:spChg chg="add del mod ord">
          <ac:chgData name="Alexander Recht" userId="5ef75646-e90d-49f7-9687-083dcbf8e39d" providerId="ADAL" clId="{85E75D6A-4EAE-4584-B9D3-1E6FD227DB9B}" dt="2023-10-02T23:31:05.003" v="5733" actId="700"/>
          <ac:spMkLst>
            <pc:docMk/>
            <pc:sldMk cId="3048459394" sldId="273"/>
            <ac:spMk id="9" creationId="{CFD5EE69-FE48-69C0-CC26-B34182DDD419}"/>
          </ac:spMkLst>
        </pc:spChg>
        <pc:spChg chg="add del mod ord">
          <ac:chgData name="Alexander Recht" userId="5ef75646-e90d-49f7-9687-083dcbf8e39d" providerId="ADAL" clId="{85E75D6A-4EAE-4584-B9D3-1E6FD227DB9B}" dt="2023-10-02T23:31:17.484" v="5735" actId="700"/>
          <ac:spMkLst>
            <pc:docMk/>
            <pc:sldMk cId="3048459394" sldId="273"/>
            <ac:spMk id="10" creationId="{BF7CC933-1A87-7D91-0376-1552D3E0A58C}"/>
          </ac:spMkLst>
        </pc:spChg>
        <pc:spChg chg="add del mod ord">
          <ac:chgData name="Alexander Recht" userId="5ef75646-e90d-49f7-9687-083dcbf8e39d" providerId="ADAL" clId="{85E75D6A-4EAE-4584-B9D3-1E6FD227DB9B}" dt="2023-10-02T23:31:17.484" v="5735" actId="700"/>
          <ac:spMkLst>
            <pc:docMk/>
            <pc:sldMk cId="3048459394" sldId="273"/>
            <ac:spMk id="11" creationId="{C5A91C89-710D-3C88-9365-E0C30CAE2C3D}"/>
          </ac:spMkLst>
        </pc:spChg>
        <pc:spChg chg="add del mod ord">
          <ac:chgData name="Alexander Recht" userId="5ef75646-e90d-49f7-9687-083dcbf8e39d" providerId="ADAL" clId="{85E75D6A-4EAE-4584-B9D3-1E6FD227DB9B}" dt="2023-10-02T23:31:22.210" v="5737" actId="478"/>
          <ac:spMkLst>
            <pc:docMk/>
            <pc:sldMk cId="3048459394" sldId="273"/>
            <ac:spMk id="12" creationId="{64EE1D35-1072-9D87-66D9-C5A063BE7B6D}"/>
          </ac:spMkLst>
        </pc:spChg>
        <pc:spChg chg="add mod ord">
          <ac:chgData name="Alexander Recht" userId="5ef75646-e90d-49f7-9687-083dcbf8e39d" providerId="ADAL" clId="{85E75D6A-4EAE-4584-B9D3-1E6FD227DB9B}" dt="2023-10-02T23:47:54.824" v="6190" actId="6549"/>
          <ac:spMkLst>
            <pc:docMk/>
            <pc:sldMk cId="3048459394" sldId="273"/>
            <ac:spMk id="13" creationId="{3C21AE1E-1A91-7050-BEFF-954C2A5D4545}"/>
          </ac:spMkLst>
        </pc:spChg>
        <pc:graphicFrameChg chg="del modGraphic">
          <ac:chgData name="Alexander Recht" userId="5ef75646-e90d-49f7-9687-083dcbf8e39d" providerId="ADAL" clId="{85E75D6A-4EAE-4584-B9D3-1E6FD227DB9B}" dt="2023-10-02T23:30:27.799" v="5728" actId="478"/>
          <ac:graphicFrameMkLst>
            <pc:docMk/>
            <pc:sldMk cId="3048459394" sldId="273"/>
            <ac:graphicFrameMk id="4" creationId="{BEE99A89-0941-1890-F65A-25D117AE5983}"/>
          </ac:graphicFrameMkLst>
        </pc:graphicFrameChg>
        <pc:picChg chg="add del mod ord">
          <ac:chgData name="Alexander Recht" userId="5ef75646-e90d-49f7-9687-083dcbf8e39d" providerId="ADAL" clId="{85E75D6A-4EAE-4584-B9D3-1E6FD227DB9B}" dt="2023-10-02T23:30:46.036" v="5732" actId="478"/>
          <ac:picMkLst>
            <pc:docMk/>
            <pc:sldMk cId="3048459394" sldId="273"/>
            <ac:picMk id="7" creationId="{A4D18CB8-0569-68F6-E5FA-00BF6648E4AF}"/>
          </ac:picMkLst>
        </pc:picChg>
        <pc:picChg chg="add del mod">
          <ac:chgData name="Alexander Recht" userId="5ef75646-e90d-49f7-9687-083dcbf8e39d" providerId="ADAL" clId="{85E75D6A-4EAE-4584-B9D3-1E6FD227DB9B}" dt="2023-10-03T00:04:00.388" v="6210" actId="478"/>
          <ac:picMkLst>
            <pc:docMk/>
            <pc:sldMk cId="3048459394" sldId="273"/>
            <ac:picMk id="15" creationId="{5E99934F-B6DA-A7BE-9A8C-8925F0A7693A}"/>
          </ac:picMkLst>
        </pc:picChg>
        <pc:picChg chg="add del mod">
          <ac:chgData name="Alexander Recht" userId="5ef75646-e90d-49f7-9687-083dcbf8e39d" providerId="ADAL" clId="{85E75D6A-4EAE-4584-B9D3-1E6FD227DB9B}" dt="2023-10-03T00:08:44.349" v="6236" actId="478"/>
          <ac:picMkLst>
            <pc:docMk/>
            <pc:sldMk cId="3048459394" sldId="273"/>
            <ac:picMk id="17" creationId="{53C7B404-150D-C140-61C0-CF2F7023EE91}"/>
          </ac:picMkLst>
        </pc:picChg>
        <pc:picChg chg="add mod">
          <ac:chgData name="Alexander Recht" userId="5ef75646-e90d-49f7-9687-083dcbf8e39d" providerId="ADAL" clId="{85E75D6A-4EAE-4584-B9D3-1E6FD227DB9B}" dt="2023-10-03T00:09:13.344" v="6251" actId="1036"/>
          <ac:picMkLst>
            <pc:docMk/>
            <pc:sldMk cId="3048459394" sldId="273"/>
            <ac:picMk id="19" creationId="{920F7739-E810-31C6-2542-D9531E657393}"/>
          </ac:picMkLst>
        </pc:picChg>
      </pc:sldChg>
      <pc:sldChg chg="addSp new del mod">
        <pc:chgData name="Alexander Recht" userId="5ef75646-e90d-49f7-9687-083dcbf8e39d" providerId="ADAL" clId="{85E75D6A-4EAE-4584-B9D3-1E6FD227DB9B}" dt="2023-10-02T23:29:12.385" v="5725" actId="47"/>
        <pc:sldMkLst>
          <pc:docMk/>
          <pc:sldMk cId="3881087229" sldId="273"/>
        </pc:sldMkLst>
        <pc:picChg chg="add">
          <ac:chgData name="Alexander Recht" userId="5ef75646-e90d-49f7-9687-083dcbf8e39d" providerId="ADAL" clId="{85E75D6A-4EAE-4584-B9D3-1E6FD227DB9B}" dt="2023-10-02T23:29:04.849" v="5724" actId="22"/>
          <ac:picMkLst>
            <pc:docMk/>
            <pc:sldMk cId="3881087229" sldId="273"/>
            <ac:picMk id="5" creationId="{43D69447-35E4-6E9C-CC97-9FF25B922E12}"/>
          </ac:picMkLst>
        </pc:picChg>
      </pc:sldChg>
      <pc:sldChg chg="addSp delSp modSp new mod modClrScheme modShow chgLayout">
        <pc:chgData name="Alexander Recht" userId="5ef75646-e90d-49f7-9687-083dcbf8e39d" providerId="ADAL" clId="{85E75D6A-4EAE-4584-B9D3-1E6FD227DB9B}" dt="2023-10-04T21:39:33.964" v="19710" actId="14100"/>
        <pc:sldMkLst>
          <pc:docMk/>
          <pc:sldMk cId="3444349148" sldId="274"/>
        </pc:sldMkLst>
        <pc:spChg chg="del mod ord">
          <ac:chgData name="Alexander Recht" userId="5ef75646-e90d-49f7-9687-083dcbf8e39d" providerId="ADAL" clId="{85E75D6A-4EAE-4584-B9D3-1E6FD227DB9B}" dt="2023-10-03T00:10:49.949" v="6253" actId="700"/>
          <ac:spMkLst>
            <pc:docMk/>
            <pc:sldMk cId="3444349148" sldId="274"/>
            <ac:spMk id="2" creationId="{828DC9E1-81DB-A61E-9D2B-B466A8D82223}"/>
          </ac:spMkLst>
        </pc:spChg>
        <pc:spChg chg="del mod ord">
          <ac:chgData name="Alexander Recht" userId="5ef75646-e90d-49f7-9687-083dcbf8e39d" providerId="ADAL" clId="{85E75D6A-4EAE-4584-B9D3-1E6FD227DB9B}" dt="2023-10-03T00:10:49.949" v="6253" actId="700"/>
          <ac:spMkLst>
            <pc:docMk/>
            <pc:sldMk cId="3444349148" sldId="274"/>
            <ac:spMk id="3" creationId="{937B7DEF-128E-58CC-539B-E96AF8288B0A}"/>
          </ac:spMkLst>
        </pc:spChg>
        <pc:spChg chg="del">
          <ac:chgData name="Alexander Recht" userId="5ef75646-e90d-49f7-9687-083dcbf8e39d" providerId="ADAL" clId="{85E75D6A-4EAE-4584-B9D3-1E6FD227DB9B}" dt="2023-10-03T00:10:49.949" v="6253" actId="700"/>
          <ac:spMkLst>
            <pc:docMk/>
            <pc:sldMk cId="3444349148" sldId="274"/>
            <ac:spMk id="4" creationId="{1C59C61F-1188-D889-35F2-344622B385E8}"/>
          </ac:spMkLst>
        </pc:spChg>
        <pc:spChg chg="add del mod ord">
          <ac:chgData name="Alexander Recht" userId="5ef75646-e90d-49f7-9687-083dcbf8e39d" providerId="ADAL" clId="{85E75D6A-4EAE-4584-B9D3-1E6FD227DB9B}" dt="2023-10-03T00:11:40.446" v="6262" actId="478"/>
          <ac:spMkLst>
            <pc:docMk/>
            <pc:sldMk cId="3444349148" sldId="274"/>
            <ac:spMk id="5" creationId="{26353811-A924-8921-D5E5-7637E65A7AC5}"/>
          </ac:spMkLst>
        </pc:spChg>
        <pc:spChg chg="add del mod ord">
          <ac:chgData name="Alexander Recht" userId="5ef75646-e90d-49f7-9687-083dcbf8e39d" providerId="ADAL" clId="{85E75D6A-4EAE-4584-B9D3-1E6FD227DB9B}" dt="2023-10-03T00:11:42.166" v="6263" actId="478"/>
          <ac:spMkLst>
            <pc:docMk/>
            <pc:sldMk cId="3444349148" sldId="274"/>
            <ac:spMk id="6" creationId="{4259DA62-A23F-685D-9A11-DA5C86F5F743}"/>
          </ac:spMkLst>
        </pc:spChg>
        <pc:spChg chg="add del mod">
          <ac:chgData name="Alexander Recht" userId="5ef75646-e90d-49f7-9687-083dcbf8e39d" providerId="ADAL" clId="{85E75D6A-4EAE-4584-B9D3-1E6FD227DB9B}" dt="2023-10-03T01:04:22.822" v="6708" actId="478"/>
          <ac:spMkLst>
            <pc:docMk/>
            <pc:sldMk cId="3444349148" sldId="274"/>
            <ac:spMk id="11" creationId="{29A35226-4EC4-429D-D410-C5287D5014A1}"/>
          </ac:spMkLst>
        </pc:spChg>
        <pc:spChg chg="add mod">
          <ac:chgData name="Alexander Recht" userId="5ef75646-e90d-49f7-9687-083dcbf8e39d" providerId="ADAL" clId="{85E75D6A-4EAE-4584-B9D3-1E6FD227DB9B}" dt="2023-10-03T22:20:56.533" v="6816" actId="947"/>
          <ac:spMkLst>
            <pc:docMk/>
            <pc:sldMk cId="3444349148" sldId="274"/>
            <ac:spMk id="12" creationId="{889AFDFC-886A-14D6-7D1A-CA60F2A3700D}"/>
          </ac:spMkLst>
        </pc:spChg>
        <pc:picChg chg="add mod ord">
          <ac:chgData name="Alexander Recht" userId="5ef75646-e90d-49f7-9687-083dcbf8e39d" providerId="ADAL" clId="{85E75D6A-4EAE-4584-B9D3-1E6FD227DB9B}" dt="2023-10-04T21:39:33.964" v="19710" actId="14100"/>
          <ac:picMkLst>
            <pc:docMk/>
            <pc:sldMk cId="3444349148" sldId="274"/>
            <ac:picMk id="3" creationId="{3FB43431-0F07-B51A-19C0-AA2B920C5999}"/>
          </ac:picMkLst>
        </pc:picChg>
        <pc:picChg chg="add del mod">
          <ac:chgData name="Alexander Recht" userId="5ef75646-e90d-49f7-9687-083dcbf8e39d" providerId="ADAL" clId="{85E75D6A-4EAE-4584-B9D3-1E6FD227DB9B}" dt="2023-10-03T00:11:37.206" v="6261" actId="478"/>
          <ac:picMkLst>
            <pc:docMk/>
            <pc:sldMk cId="3444349148" sldId="274"/>
            <ac:picMk id="8" creationId="{F22B45B6-0374-6E3A-A89A-BC5CB06EFA39}"/>
          </ac:picMkLst>
        </pc:picChg>
        <pc:picChg chg="add del mod">
          <ac:chgData name="Alexander Recht" userId="5ef75646-e90d-49f7-9687-083dcbf8e39d" providerId="ADAL" clId="{85E75D6A-4EAE-4584-B9D3-1E6FD227DB9B}" dt="2023-10-03T22:19:30.596" v="6798" actId="478"/>
          <ac:picMkLst>
            <pc:docMk/>
            <pc:sldMk cId="3444349148" sldId="274"/>
            <ac:picMk id="10" creationId="{2550B6F2-39FE-5CEA-24AE-3E093E6A35ED}"/>
          </ac:picMkLst>
        </pc:picChg>
      </pc:sldChg>
      <pc:sldChg chg="addSp delSp modSp add mod modShow">
        <pc:chgData name="Alexander Recht" userId="5ef75646-e90d-49f7-9687-083dcbf8e39d" providerId="ADAL" clId="{85E75D6A-4EAE-4584-B9D3-1E6FD227DB9B}" dt="2023-10-04T02:39:54.265" v="11208" actId="729"/>
        <pc:sldMkLst>
          <pc:docMk/>
          <pc:sldMk cId="3890757432" sldId="275"/>
        </pc:sldMkLst>
        <pc:spChg chg="add del mod">
          <ac:chgData name="Alexander Recht" userId="5ef75646-e90d-49f7-9687-083dcbf8e39d" providerId="ADAL" clId="{85E75D6A-4EAE-4584-B9D3-1E6FD227DB9B}" dt="2023-10-03T01:04:02.943" v="6649" actId="478"/>
          <ac:spMkLst>
            <pc:docMk/>
            <pc:sldMk cId="3890757432" sldId="275"/>
            <ac:spMk id="6" creationId="{57A78784-15C6-893E-6DC3-12E6905FB039}"/>
          </ac:spMkLst>
        </pc:spChg>
        <pc:spChg chg="add mod">
          <ac:chgData name="Alexander Recht" userId="5ef75646-e90d-49f7-9687-083dcbf8e39d" providerId="ADAL" clId="{85E75D6A-4EAE-4584-B9D3-1E6FD227DB9B}" dt="2023-10-03T01:16:40.013" v="6797" actId="1037"/>
          <ac:spMkLst>
            <pc:docMk/>
            <pc:sldMk cId="3890757432" sldId="275"/>
            <ac:spMk id="7" creationId="{7D4AC343-06E9-BB4B-45FB-96F0CB7E10BE}"/>
          </ac:spMkLst>
        </pc:spChg>
        <pc:spChg chg="mod">
          <ac:chgData name="Alexander Recht" userId="5ef75646-e90d-49f7-9687-083dcbf8e39d" providerId="ADAL" clId="{85E75D6A-4EAE-4584-B9D3-1E6FD227DB9B}" dt="2023-10-03T01:07:34.218" v="6728" actId="14100"/>
          <ac:spMkLst>
            <pc:docMk/>
            <pc:sldMk cId="3890757432" sldId="275"/>
            <ac:spMk id="9" creationId="{AD6C9508-572C-6932-F4BD-B871B4F8ECBB}"/>
          </ac:spMkLst>
        </pc:spChg>
        <pc:grpChg chg="mod">
          <ac:chgData name="Alexander Recht" userId="5ef75646-e90d-49f7-9687-083dcbf8e39d" providerId="ADAL" clId="{85E75D6A-4EAE-4584-B9D3-1E6FD227DB9B}" dt="2023-10-03T01:05:42.720" v="6714" actId="338"/>
          <ac:grpSpMkLst>
            <pc:docMk/>
            <pc:sldMk cId="3890757432" sldId="275"/>
            <ac:grpSpMk id="1" creationId="{00000000-0000-0000-0000-000000000000}"/>
          </ac:grpSpMkLst>
        </pc:grpChg>
        <pc:grpChg chg="del mod">
          <ac:chgData name="Alexander Recht" userId="5ef75646-e90d-49f7-9687-083dcbf8e39d" providerId="ADAL" clId="{85E75D6A-4EAE-4584-B9D3-1E6FD227DB9B}" dt="2023-10-03T01:08:33.773" v="6729" actId="478"/>
          <ac:grpSpMkLst>
            <pc:docMk/>
            <pc:sldMk cId="3890757432" sldId="275"/>
            <ac:grpSpMk id="8" creationId="{C09B4D6F-239F-4C6A-E854-0D3978530FF3}"/>
          </ac:grpSpMkLst>
        </pc:grpChg>
        <pc:picChg chg="add del mod modCrop">
          <ac:chgData name="Alexander Recht" userId="5ef75646-e90d-49f7-9687-083dcbf8e39d" providerId="ADAL" clId="{85E75D6A-4EAE-4584-B9D3-1E6FD227DB9B}" dt="2023-10-03T01:05:42.720" v="6714" actId="338"/>
          <ac:picMkLst>
            <pc:docMk/>
            <pc:sldMk cId="3890757432" sldId="275"/>
            <ac:picMk id="3" creationId="{0B249741-77AA-B3D1-C27C-C3B62CDE65A2}"/>
          </ac:picMkLst>
        </pc:picChg>
        <pc:picChg chg="add del mod modCrop">
          <ac:chgData name="Alexander Recht" userId="5ef75646-e90d-49f7-9687-083dcbf8e39d" providerId="ADAL" clId="{85E75D6A-4EAE-4584-B9D3-1E6FD227DB9B}" dt="2023-10-03T01:08:36.165" v="6730" actId="478"/>
          <ac:picMkLst>
            <pc:docMk/>
            <pc:sldMk cId="3890757432" sldId="275"/>
            <ac:picMk id="4" creationId="{ED312C65-4DD7-08BF-658E-DF3E827D2F24}"/>
          </ac:picMkLst>
        </pc:picChg>
        <pc:picChg chg="add del mod">
          <ac:chgData name="Alexander Recht" userId="5ef75646-e90d-49f7-9687-083dcbf8e39d" providerId="ADAL" clId="{85E75D6A-4EAE-4584-B9D3-1E6FD227DB9B}" dt="2023-10-03T01:02:24.646" v="6636"/>
          <ac:picMkLst>
            <pc:docMk/>
            <pc:sldMk cId="3890757432" sldId="275"/>
            <ac:picMk id="5" creationId="{4BBA552E-3199-F81A-5687-0AD020A329FC}"/>
          </ac:picMkLst>
        </pc:picChg>
        <pc:picChg chg="del">
          <ac:chgData name="Alexander Recht" userId="5ef75646-e90d-49f7-9687-083dcbf8e39d" providerId="ADAL" clId="{85E75D6A-4EAE-4584-B9D3-1E6FD227DB9B}" dt="2023-10-03T00:14:18.951" v="6270" actId="478"/>
          <ac:picMkLst>
            <pc:docMk/>
            <pc:sldMk cId="3890757432" sldId="275"/>
            <ac:picMk id="10" creationId="{2550B6F2-39FE-5CEA-24AE-3E093E6A35ED}"/>
          </ac:picMkLst>
        </pc:picChg>
        <pc:picChg chg="add del mod">
          <ac:chgData name="Alexander Recht" userId="5ef75646-e90d-49f7-9687-083dcbf8e39d" providerId="ADAL" clId="{85E75D6A-4EAE-4584-B9D3-1E6FD227DB9B}" dt="2023-10-03T01:15:50.188" v="6761" actId="478"/>
          <ac:picMkLst>
            <pc:docMk/>
            <pc:sldMk cId="3890757432" sldId="275"/>
            <ac:picMk id="12" creationId="{76258B19-405E-39E1-23E3-6EC14B4A8E17}"/>
          </ac:picMkLst>
        </pc:picChg>
        <pc:picChg chg="add del mod modCrop">
          <ac:chgData name="Alexander Recht" userId="5ef75646-e90d-49f7-9687-083dcbf8e39d" providerId="ADAL" clId="{85E75D6A-4EAE-4584-B9D3-1E6FD227DB9B}" dt="2023-10-03T01:15:50.188" v="6761" actId="478"/>
          <ac:picMkLst>
            <pc:docMk/>
            <pc:sldMk cId="3890757432" sldId="275"/>
            <ac:picMk id="14" creationId="{F9131BCD-DB1F-21F7-1602-7572AD00C70C}"/>
          </ac:picMkLst>
        </pc:picChg>
        <pc:picChg chg="add mod">
          <ac:chgData name="Alexander Recht" userId="5ef75646-e90d-49f7-9687-083dcbf8e39d" providerId="ADAL" clId="{85E75D6A-4EAE-4584-B9D3-1E6FD227DB9B}" dt="2023-10-03T01:16:34.472" v="6763" actId="1076"/>
          <ac:picMkLst>
            <pc:docMk/>
            <pc:sldMk cId="3890757432" sldId="275"/>
            <ac:picMk id="16" creationId="{8590B3CA-6843-6E2B-A88E-F401DE62095E}"/>
          </ac:picMkLst>
        </pc:picChg>
        <pc:picChg chg="mod">
          <ac:chgData name="Alexander Recht" userId="5ef75646-e90d-49f7-9687-083dcbf8e39d" providerId="ADAL" clId="{85E75D6A-4EAE-4584-B9D3-1E6FD227DB9B}" dt="2023-10-03T01:07:34.218" v="6728" actId="14100"/>
          <ac:picMkLst>
            <pc:docMk/>
            <pc:sldMk cId="3890757432" sldId="275"/>
            <ac:picMk id="1029" creationId="{C79448EC-3D5D-9497-00B8-059EFF97881B}"/>
          </ac:picMkLst>
        </pc:picChg>
      </pc:sldChg>
      <pc:sldChg chg="addSp delSp modSp new mod modShow">
        <pc:chgData name="Alexander Recht" userId="5ef75646-e90d-49f7-9687-083dcbf8e39d" providerId="ADAL" clId="{85E75D6A-4EAE-4584-B9D3-1E6FD227DB9B}" dt="2023-10-04T02:40:26.332" v="11209" actId="729"/>
        <pc:sldMkLst>
          <pc:docMk/>
          <pc:sldMk cId="3483537167" sldId="276"/>
        </pc:sldMkLst>
        <pc:spChg chg="mod">
          <ac:chgData name="Alexander Recht" userId="5ef75646-e90d-49f7-9687-083dcbf8e39d" providerId="ADAL" clId="{85E75D6A-4EAE-4584-B9D3-1E6FD227DB9B}" dt="2023-10-03T00:27:01.382" v="6310" actId="20577"/>
          <ac:spMkLst>
            <pc:docMk/>
            <pc:sldMk cId="3483537167" sldId="276"/>
            <ac:spMk id="2" creationId="{FC2CBA99-4BDB-B676-26D6-8379BADD2411}"/>
          </ac:spMkLst>
        </pc:spChg>
        <pc:spChg chg="del">
          <ac:chgData name="Alexander Recht" userId="5ef75646-e90d-49f7-9687-083dcbf8e39d" providerId="ADAL" clId="{85E75D6A-4EAE-4584-B9D3-1E6FD227DB9B}" dt="2023-10-03T00:27:07.079" v="6311" actId="22"/>
          <ac:spMkLst>
            <pc:docMk/>
            <pc:sldMk cId="3483537167" sldId="276"/>
            <ac:spMk id="3" creationId="{49FDEC7C-CE2C-B87C-ACE2-36EF5A80CB04}"/>
          </ac:spMkLst>
        </pc:spChg>
        <pc:spChg chg="add mod">
          <ac:chgData name="Alexander Recht" userId="5ef75646-e90d-49f7-9687-083dcbf8e39d" providerId="ADAL" clId="{85E75D6A-4EAE-4584-B9D3-1E6FD227DB9B}" dt="2023-10-03T00:27:48.479" v="6315" actId="478"/>
          <ac:spMkLst>
            <pc:docMk/>
            <pc:sldMk cId="3483537167" sldId="276"/>
            <ac:spMk id="7" creationId="{179B8725-907B-4B1A-2FE9-F8920000B1E0}"/>
          </ac:spMkLst>
        </pc:spChg>
        <pc:picChg chg="add del mod ord">
          <ac:chgData name="Alexander Recht" userId="5ef75646-e90d-49f7-9687-083dcbf8e39d" providerId="ADAL" clId="{85E75D6A-4EAE-4584-B9D3-1E6FD227DB9B}" dt="2023-10-03T00:27:48.479" v="6315" actId="478"/>
          <ac:picMkLst>
            <pc:docMk/>
            <pc:sldMk cId="3483537167" sldId="276"/>
            <ac:picMk id="5" creationId="{CA747AD9-7AE0-9FD2-A048-44A97A9151E6}"/>
          </ac:picMkLst>
        </pc:picChg>
        <pc:picChg chg="add mod">
          <ac:chgData name="Alexander Recht" userId="5ef75646-e90d-49f7-9687-083dcbf8e39d" providerId="ADAL" clId="{85E75D6A-4EAE-4584-B9D3-1E6FD227DB9B}" dt="2023-10-03T00:30:12.827" v="6322" actId="14100"/>
          <ac:picMkLst>
            <pc:docMk/>
            <pc:sldMk cId="3483537167" sldId="276"/>
            <ac:picMk id="9" creationId="{E942639E-9FD3-CA1D-3FA1-AA17BBED6EE7}"/>
          </ac:picMkLst>
        </pc:picChg>
      </pc:sldChg>
      <pc:sldChg chg="modSp add mod">
        <pc:chgData name="Alexander Recht" userId="5ef75646-e90d-49f7-9687-083dcbf8e39d" providerId="ADAL" clId="{85E75D6A-4EAE-4584-B9D3-1E6FD227DB9B}" dt="2023-10-04T21:40:06.700" v="19712" actId="1076"/>
        <pc:sldMkLst>
          <pc:docMk/>
          <pc:sldMk cId="3752016405" sldId="277"/>
        </pc:sldMkLst>
        <pc:picChg chg="mod">
          <ac:chgData name="Alexander Recht" userId="5ef75646-e90d-49f7-9687-083dcbf8e39d" providerId="ADAL" clId="{85E75D6A-4EAE-4584-B9D3-1E6FD227DB9B}" dt="2023-10-04T21:40:06.700" v="19712" actId="1076"/>
          <ac:picMkLst>
            <pc:docMk/>
            <pc:sldMk cId="3752016405" sldId="277"/>
            <ac:picMk id="5" creationId="{CA747AD9-7AE0-9FD2-A048-44A97A9151E6}"/>
          </ac:picMkLst>
        </pc:picChg>
      </pc:sldChg>
      <pc:sldChg chg="addSp delSp modSp new mod">
        <pc:chgData name="Alexander Recht" userId="5ef75646-e90d-49f7-9687-083dcbf8e39d" providerId="ADAL" clId="{85E75D6A-4EAE-4584-B9D3-1E6FD227DB9B}" dt="2023-10-03T00:32:08.196" v="6360" actId="14100"/>
        <pc:sldMkLst>
          <pc:docMk/>
          <pc:sldMk cId="1693691163" sldId="278"/>
        </pc:sldMkLst>
        <pc:spChg chg="mod">
          <ac:chgData name="Alexander Recht" userId="5ef75646-e90d-49f7-9687-083dcbf8e39d" providerId="ADAL" clId="{85E75D6A-4EAE-4584-B9D3-1E6FD227DB9B}" dt="2023-10-03T00:30:49.760" v="6351" actId="20577"/>
          <ac:spMkLst>
            <pc:docMk/>
            <pc:sldMk cId="1693691163" sldId="278"/>
            <ac:spMk id="2" creationId="{57687CA0-2EA0-8072-C54D-9E0CC11FCC8F}"/>
          </ac:spMkLst>
        </pc:spChg>
        <pc:spChg chg="del">
          <ac:chgData name="Alexander Recht" userId="5ef75646-e90d-49f7-9687-083dcbf8e39d" providerId="ADAL" clId="{85E75D6A-4EAE-4584-B9D3-1E6FD227DB9B}" dt="2023-10-03T00:31:00.854" v="6352"/>
          <ac:spMkLst>
            <pc:docMk/>
            <pc:sldMk cId="1693691163" sldId="278"/>
            <ac:spMk id="3" creationId="{6BA8DF3D-719A-C2C5-829A-BFEECBBCD781}"/>
          </ac:spMkLst>
        </pc:spChg>
        <pc:spChg chg="add del mod">
          <ac:chgData name="Alexander Recht" userId="5ef75646-e90d-49f7-9687-083dcbf8e39d" providerId="ADAL" clId="{85E75D6A-4EAE-4584-B9D3-1E6FD227DB9B}" dt="2023-10-03T00:31:58.828" v="6358"/>
          <ac:spMkLst>
            <pc:docMk/>
            <pc:sldMk cId="1693691163" sldId="278"/>
            <ac:spMk id="7" creationId="{AB6CC971-0519-07B8-7EA7-EB6568748C77}"/>
          </ac:spMkLst>
        </pc:spChg>
        <pc:picChg chg="add del mod">
          <ac:chgData name="Alexander Recht" userId="5ef75646-e90d-49f7-9687-083dcbf8e39d" providerId="ADAL" clId="{85E75D6A-4EAE-4584-B9D3-1E6FD227DB9B}" dt="2023-10-03T00:31:50.278" v="6357" actId="478"/>
          <ac:picMkLst>
            <pc:docMk/>
            <pc:sldMk cId="1693691163" sldId="278"/>
            <ac:picMk id="5" creationId="{5A176641-EBC0-7B31-4259-364CFE003BF8}"/>
          </ac:picMkLst>
        </pc:picChg>
        <pc:picChg chg="add mod">
          <ac:chgData name="Alexander Recht" userId="5ef75646-e90d-49f7-9687-083dcbf8e39d" providerId="ADAL" clId="{85E75D6A-4EAE-4584-B9D3-1E6FD227DB9B}" dt="2023-10-03T00:32:08.196" v="6360" actId="14100"/>
          <ac:picMkLst>
            <pc:docMk/>
            <pc:sldMk cId="1693691163" sldId="278"/>
            <ac:picMk id="9" creationId="{100EDD1A-7B9C-F713-DDE1-AC744021F254}"/>
          </ac:picMkLst>
        </pc:picChg>
      </pc:sldChg>
      <pc:sldChg chg="add">
        <pc:chgData name="Alexander Recht" userId="5ef75646-e90d-49f7-9687-083dcbf8e39d" providerId="ADAL" clId="{85E75D6A-4EAE-4584-B9D3-1E6FD227DB9B}" dt="2023-10-03T00:31:24.985" v="6356"/>
        <pc:sldMkLst>
          <pc:docMk/>
          <pc:sldMk cId="417558567" sldId="279"/>
        </pc:sldMkLst>
      </pc:sldChg>
      <pc:sldChg chg="add">
        <pc:chgData name="Alexander Recht" userId="5ef75646-e90d-49f7-9687-083dcbf8e39d" providerId="ADAL" clId="{85E75D6A-4EAE-4584-B9D3-1E6FD227DB9B}" dt="2023-10-03T00:32:14.663" v="6361"/>
        <pc:sldMkLst>
          <pc:docMk/>
          <pc:sldMk cId="3308838954" sldId="280"/>
        </pc:sldMkLst>
      </pc:sldChg>
      <pc:sldChg chg="addSp delSp modSp add mod modAnim">
        <pc:chgData name="Alexander Recht" userId="5ef75646-e90d-49f7-9687-083dcbf8e39d" providerId="ADAL" clId="{85E75D6A-4EAE-4584-B9D3-1E6FD227DB9B}" dt="2023-10-04T12:03:59.678" v="15066" actId="20577"/>
        <pc:sldMkLst>
          <pc:docMk/>
          <pc:sldMk cId="4231696204" sldId="281"/>
        </pc:sldMkLst>
        <pc:spChg chg="mod">
          <ac:chgData name="Alexander Recht" userId="5ef75646-e90d-49f7-9687-083dcbf8e39d" providerId="ADAL" clId="{85E75D6A-4EAE-4584-B9D3-1E6FD227DB9B}" dt="2023-10-04T12:03:59.678" v="15066" actId="20577"/>
          <ac:spMkLst>
            <pc:docMk/>
            <pc:sldMk cId="4231696204" sldId="281"/>
            <ac:spMk id="2" creationId="{57687CA0-2EA0-8072-C54D-9E0CC11FCC8F}"/>
          </ac:spMkLst>
        </pc:spChg>
        <pc:spChg chg="add mod ord">
          <ac:chgData name="Alexander Recht" userId="5ef75646-e90d-49f7-9687-083dcbf8e39d" providerId="ADAL" clId="{85E75D6A-4EAE-4584-B9D3-1E6FD227DB9B}" dt="2023-10-03T00:36:57.058" v="6372" actId="14100"/>
          <ac:spMkLst>
            <pc:docMk/>
            <pc:sldMk cId="4231696204" sldId="281"/>
            <ac:spMk id="3" creationId="{B6D94D2D-2A39-7D56-9421-6C9DCFEBF3E4}"/>
          </ac:spMkLst>
        </pc:spChg>
        <pc:spChg chg="add mod">
          <ac:chgData name="Alexander Recht" userId="5ef75646-e90d-49f7-9687-083dcbf8e39d" providerId="ADAL" clId="{85E75D6A-4EAE-4584-B9D3-1E6FD227DB9B}" dt="2023-10-03T00:37:11.823" v="6376" actId="1038"/>
          <ac:spMkLst>
            <pc:docMk/>
            <pc:sldMk cId="4231696204" sldId="281"/>
            <ac:spMk id="4" creationId="{AE0847B5-482B-33E5-F2D4-61BD11C7C33D}"/>
          </ac:spMkLst>
        </pc:spChg>
        <pc:spChg chg="add mod">
          <ac:chgData name="Alexander Recht" userId="5ef75646-e90d-49f7-9687-083dcbf8e39d" providerId="ADAL" clId="{85E75D6A-4EAE-4584-B9D3-1E6FD227DB9B}" dt="2023-10-03T00:38:53.869" v="6447" actId="692"/>
          <ac:spMkLst>
            <pc:docMk/>
            <pc:sldMk cId="4231696204" sldId="281"/>
            <ac:spMk id="5" creationId="{654560BE-DF44-A56D-8EAD-EFECD43D9BFB}"/>
          </ac:spMkLst>
        </pc:spChg>
        <pc:spChg chg="add mod">
          <ac:chgData name="Alexander Recht" userId="5ef75646-e90d-49f7-9687-083dcbf8e39d" providerId="ADAL" clId="{85E75D6A-4EAE-4584-B9D3-1E6FD227DB9B}" dt="2023-10-03T00:42:15.647" v="6467" actId="692"/>
          <ac:spMkLst>
            <pc:docMk/>
            <pc:sldMk cId="4231696204" sldId="281"/>
            <ac:spMk id="11" creationId="{DFE286A1-6AF8-F9CB-4143-B4FCE503E050}"/>
          </ac:spMkLst>
        </pc:spChg>
        <pc:spChg chg="add mod">
          <ac:chgData name="Alexander Recht" userId="5ef75646-e90d-49f7-9687-083dcbf8e39d" providerId="ADAL" clId="{85E75D6A-4EAE-4584-B9D3-1E6FD227DB9B}" dt="2023-10-03T00:44:53.991" v="6555" actId="1038"/>
          <ac:spMkLst>
            <pc:docMk/>
            <pc:sldMk cId="4231696204" sldId="281"/>
            <ac:spMk id="12" creationId="{D4505697-651F-3E79-338D-334DFFDEE958}"/>
          </ac:spMkLst>
        </pc:spChg>
        <pc:spChg chg="add mod">
          <ac:chgData name="Alexander Recht" userId="5ef75646-e90d-49f7-9687-083dcbf8e39d" providerId="ADAL" clId="{85E75D6A-4EAE-4584-B9D3-1E6FD227DB9B}" dt="2023-10-03T00:46:06.978" v="6571" actId="1076"/>
          <ac:spMkLst>
            <pc:docMk/>
            <pc:sldMk cId="4231696204" sldId="281"/>
            <ac:spMk id="13" creationId="{5C184DC5-80DC-E025-6C33-64998A2CF241}"/>
          </ac:spMkLst>
        </pc:spChg>
        <pc:picChg chg="mod">
          <ac:chgData name="Alexander Recht" userId="5ef75646-e90d-49f7-9687-083dcbf8e39d" providerId="ADAL" clId="{85E75D6A-4EAE-4584-B9D3-1E6FD227DB9B}" dt="2023-10-03T00:44:06.587" v="6489" actId="1076"/>
          <ac:picMkLst>
            <pc:docMk/>
            <pc:sldMk cId="4231696204" sldId="281"/>
            <ac:picMk id="9" creationId="{100EDD1A-7B9C-F713-DDE1-AC744021F254}"/>
          </ac:picMkLst>
        </pc:picChg>
        <pc:cxnChg chg="add del mod">
          <ac:chgData name="Alexander Recht" userId="5ef75646-e90d-49f7-9687-083dcbf8e39d" providerId="ADAL" clId="{85E75D6A-4EAE-4584-B9D3-1E6FD227DB9B}" dt="2023-10-03T00:40:40.567" v="6454" actId="478"/>
          <ac:cxnSpMkLst>
            <pc:docMk/>
            <pc:sldMk cId="4231696204" sldId="281"/>
            <ac:cxnSpMk id="7" creationId="{5C9DF346-8480-AF13-E249-2B4BDF23BC08}"/>
          </ac:cxnSpMkLst>
        </pc:cxnChg>
      </pc:sldChg>
      <pc:sldChg chg="addSp modSp add mod ord">
        <pc:chgData name="Alexander Recht" userId="5ef75646-e90d-49f7-9687-083dcbf8e39d" providerId="ADAL" clId="{85E75D6A-4EAE-4584-B9D3-1E6FD227DB9B}" dt="2023-10-04T12:04:08.878" v="15068" actId="27636"/>
        <pc:sldMkLst>
          <pc:docMk/>
          <pc:sldMk cId="3174759492" sldId="282"/>
        </pc:sldMkLst>
        <pc:spChg chg="mod">
          <ac:chgData name="Alexander Recht" userId="5ef75646-e90d-49f7-9687-083dcbf8e39d" providerId="ADAL" clId="{85E75D6A-4EAE-4584-B9D3-1E6FD227DB9B}" dt="2023-10-04T12:04:08.878" v="15068" actId="27636"/>
          <ac:spMkLst>
            <pc:docMk/>
            <pc:sldMk cId="3174759492" sldId="282"/>
            <ac:spMk id="2" creationId="{57687CA0-2EA0-8072-C54D-9E0CC11FCC8F}"/>
          </ac:spMkLst>
        </pc:spChg>
        <pc:spChg chg="add mod">
          <ac:chgData name="Alexander Recht" userId="5ef75646-e90d-49f7-9687-083dcbf8e39d" providerId="ADAL" clId="{85E75D6A-4EAE-4584-B9D3-1E6FD227DB9B}" dt="2023-10-03T23:57:48.434" v="6850" actId="14100"/>
          <ac:spMkLst>
            <pc:docMk/>
            <pc:sldMk cId="3174759492" sldId="282"/>
            <ac:spMk id="3" creationId="{9162BE8A-207A-872C-98EA-6775F9E64AE2}"/>
          </ac:spMkLst>
        </pc:spChg>
        <pc:spChg chg="add mod">
          <ac:chgData name="Alexander Recht" userId="5ef75646-e90d-49f7-9687-083dcbf8e39d" providerId="ADAL" clId="{85E75D6A-4EAE-4584-B9D3-1E6FD227DB9B}" dt="2023-10-03T23:57:39.681" v="6849" actId="14100"/>
          <ac:spMkLst>
            <pc:docMk/>
            <pc:sldMk cId="3174759492" sldId="282"/>
            <ac:spMk id="4" creationId="{CB3D7E83-F484-9680-B955-82283417A9E4}"/>
          </ac:spMkLst>
        </pc:spChg>
        <pc:spChg chg="add mod">
          <ac:chgData name="Alexander Recht" userId="5ef75646-e90d-49f7-9687-083dcbf8e39d" providerId="ADAL" clId="{85E75D6A-4EAE-4584-B9D3-1E6FD227DB9B}" dt="2023-10-03T23:59:47.366" v="6901" actId="20577"/>
          <ac:spMkLst>
            <pc:docMk/>
            <pc:sldMk cId="3174759492" sldId="282"/>
            <ac:spMk id="5" creationId="{F72EF849-2C67-7ABF-23BB-570B5DF25EA5}"/>
          </ac:spMkLst>
        </pc:spChg>
      </pc:sldChg>
      <pc:sldChg chg="modSp add del mod">
        <pc:chgData name="Alexander Recht" userId="5ef75646-e90d-49f7-9687-083dcbf8e39d" providerId="ADAL" clId="{85E75D6A-4EAE-4584-B9D3-1E6FD227DB9B}" dt="2023-10-04T00:00:27.185" v="6903" actId="2696"/>
        <pc:sldMkLst>
          <pc:docMk/>
          <pc:sldMk cId="2504176845" sldId="283"/>
        </pc:sldMkLst>
        <pc:spChg chg="mod">
          <ac:chgData name="Alexander Recht" userId="5ef75646-e90d-49f7-9687-083dcbf8e39d" providerId="ADAL" clId="{85E75D6A-4EAE-4584-B9D3-1E6FD227DB9B}" dt="2023-10-03T23:59:04.046" v="6876" actId="20577"/>
          <ac:spMkLst>
            <pc:docMk/>
            <pc:sldMk cId="2504176845" sldId="283"/>
            <ac:spMk id="2" creationId="{57687CA0-2EA0-8072-C54D-9E0CC11FCC8F}"/>
          </ac:spMkLst>
        </pc:spChg>
      </pc:sldChg>
      <pc:sldChg chg="addSp delSp modSp add mod">
        <pc:chgData name="Alexander Recht" userId="5ef75646-e90d-49f7-9687-083dcbf8e39d" providerId="ADAL" clId="{85E75D6A-4EAE-4584-B9D3-1E6FD227DB9B}" dt="2023-10-04T21:41:01.434" v="19717" actId="14100"/>
        <pc:sldMkLst>
          <pc:docMk/>
          <pc:sldMk cId="1891783716" sldId="284"/>
        </pc:sldMkLst>
        <pc:spChg chg="mod">
          <ac:chgData name="Alexander Recht" userId="5ef75646-e90d-49f7-9687-083dcbf8e39d" providerId="ADAL" clId="{85E75D6A-4EAE-4584-B9D3-1E6FD227DB9B}" dt="2023-10-04T00:40:50.198" v="7718" actId="20577"/>
          <ac:spMkLst>
            <pc:docMk/>
            <pc:sldMk cId="1891783716" sldId="284"/>
            <ac:spMk id="2" creationId="{57687CA0-2EA0-8072-C54D-9E0CC11FCC8F}"/>
          </ac:spMkLst>
        </pc:spChg>
        <pc:spChg chg="del">
          <ac:chgData name="Alexander Recht" userId="5ef75646-e90d-49f7-9687-083dcbf8e39d" providerId="ADAL" clId="{85E75D6A-4EAE-4584-B9D3-1E6FD227DB9B}" dt="2023-10-04T00:00:46.815" v="6907" actId="478"/>
          <ac:spMkLst>
            <pc:docMk/>
            <pc:sldMk cId="1891783716" sldId="284"/>
            <ac:spMk id="3" creationId="{9162BE8A-207A-872C-98EA-6775F9E64AE2}"/>
          </ac:spMkLst>
        </pc:spChg>
        <pc:spChg chg="del">
          <ac:chgData name="Alexander Recht" userId="5ef75646-e90d-49f7-9687-083dcbf8e39d" providerId="ADAL" clId="{85E75D6A-4EAE-4584-B9D3-1E6FD227DB9B}" dt="2023-10-04T00:00:48.175" v="6908" actId="478"/>
          <ac:spMkLst>
            <pc:docMk/>
            <pc:sldMk cId="1891783716" sldId="284"/>
            <ac:spMk id="4" creationId="{CB3D7E83-F484-9680-B955-82283417A9E4}"/>
          </ac:spMkLst>
        </pc:spChg>
        <pc:spChg chg="mod ord">
          <ac:chgData name="Alexander Recht" userId="5ef75646-e90d-49f7-9687-083dcbf8e39d" providerId="ADAL" clId="{85E75D6A-4EAE-4584-B9D3-1E6FD227DB9B}" dt="2023-10-04T00:02:22.821" v="6925" actId="20577"/>
          <ac:spMkLst>
            <pc:docMk/>
            <pc:sldMk cId="1891783716" sldId="284"/>
            <ac:spMk id="5" creationId="{F72EF849-2C67-7ABF-23BB-570B5DF25EA5}"/>
          </ac:spMkLst>
        </pc:spChg>
        <pc:spChg chg="add del mod">
          <ac:chgData name="Alexander Recht" userId="5ef75646-e90d-49f7-9687-083dcbf8e39d" providerId="ADAL" clId="{85E75D6A-4EAE-4584-B9D3-1E6FD227DB9B}" dt="2023-10-04T00:00:45.705" v="6906" actId="478"/>
          <ac:spMkLst>
            <pc:docMk/>
            <pc:sldMk cId="1891783716" sldId="284"/>
            <ac:spMk id="7" creationId="{DA3C0386-0C18-9ABA-13F9-4857400F5CB6}"/>
          </ac:spMkLst>
        </pc:spChg>
        <pc:graphicFrameChg chg="add mod">
          <ac:chgData name="Alexander Recht" userId="5ef75646-e90d-49f7-9687-083dcbf8e39d" providerId="ADAL" clId="{85E75D6A-4EAE-4584-B9D3-1E6FD227DB9B}" dt="2023-10-04T00:01:15.179" v="6915"/>
          <ac:graphicFrameMkLst>
            <pc:docMk/>
            <pc:sldMk cId="1891783716" sldId="284"/>
            <ac:graphicFrameMk id="8" creationId="{B95CD13A-9B3D-411C-BD99-2841F68B9CA1}"/>
          </ac:graphicFrameMkLst>
        </pc:graphicFrameChg>
        <pc:picChg chg="del">
          <ac:chgData name="Alexander Recht" userId="5ef75646-e90d-49f7-9687-083dcbf8e39d" providerId="ADAL" clId="{85E75D6A-4EAE-4584-B9D3-1E6FD227DB9B}" dt="2023-10-04T00:00:36.485" v="6905" actId="478"/>
          <ac:picMkLst>
            <pc:docMk/>
            <pc:sldMk cId="1891783716" sldId="284"/>
            <ac:picMk id="9" creationId="{100EDD1A-7B9C-F713-DDE1-AC744021F254}"/>
          </ac:picMkLst>
        </pc:picChg>
        <pc:picChg chg="add mod">
          <ac:chgData name="Alexander Recht" userId="5ef75646-e90d-49f7-9687-083dcbf8e39d" providerId="ADAL" clId="{85E75D6A-4EAE-4584-B9D3-1E6FD227DB9B}" dt="2023-10-04T21:41:01.434" v="19717" actId="14100"/>
          <ac:picMkLst>
            <pc:docMk/>
            <pc:sldMk cId="1891783716" sldId="284"/>
            <ac:picMk id="10" creationId="{5D16857B-89AB-3E91-DCE2-09FA88B262EF}"/>
          </ac:picMkLst>
        </pc:picChg>
      </pc:sldChg>
      <pc:sldChg chg="addSp delSp modSp add del mod">
        <pc:chgData name="Alexander Recht" userId="5ef75646-e90d-49f7-9687-083dcbf8e39d" providerId="ADAL" clId="{85E75D6A-4EAE-4584-B9D3-1E6FD227DB9B}" dt="2023-10-04T00:04:12.145" v="6942" actId="2696"/>
        <pc:sldMkLst>
          <pc:docMk/>
          <pc:sldMk cId="175947868" sldId="285"/>
        </pc:sldMkLst>
        <pc:spChg chg="mod ord">
          <ac:chgData name="Alexander Recht" userId="5ef75646-e90d-49f7-9687-083dcbf8e39d" providerId="ADAL" clId="{85E75D6A-4EAE-4584-B9D3-1E6FD227DB9B}" dt="2023-10-04T00:03:35.785" v="6937" actId="166"/>
          <ac:spMkLst>
            <pc:docMk/>
            <pc:sldMk cId="175947868" sldId="285"/>
            <ac:spMk id="5" creationId="{F72EF849-2C67-7ABF-23BB-570B5DF25EA5}"/>
          </ac:spMkLst>
        </pc:spChg>
        <pc:graphicFrameChg chg="add mod">
          <ac:chgData name="Alexander Recht" userId="5ef75646-e90d-49f7-9687-083dcbf8e39d" providerId="ADAL" clId="{85E75D6A-4EAE-4584-B9D3-1E6FD227DB9B}" dt="2023-10-04T00:03:03.265" v="6933"/>
          <ac:graphicFrameMkLst>
            <pc:docMk/>
            <pc:sldMk cId="175947868" sldId="285"/>
            <ac:graphicFrameMk id="3" creationId="{B95CD13A-9B3D-411C-BD99-2841F68B9CA1}"/>
          </ac:graphicFrameMkLst>
        </pc:graphicFrameChg>
        <pc:graphicFrameChg chg="add mod">
          <ac:chgData name="Alexander Recht" userId="5ef75646-e90d-49f7-9687-083dcbf8e39d" providerId="ADAL" clId="{85E75D6A-4EAE-4584-B9D3-1E6FD227DB9B}" dt="2023-10-04T00:03:59.431" v="6940"/>
          <ac:graphicFrameMkLst>
            <pc:docMk/>
            <pc:sldMk cId="175947868" sldId="285"/>
            <ac:graphicFrameMk id="6" creationId="{2998D32A-DE1E-417F-B12C-3DEE750469BA}"/>
          </ac:graphicFrameMkLst>
        </pc:graphicFrameChg>
        <pc:picChg chg="add mod">
          <ac:chgData name="Alexander Recht" userId="5ef75646-e90d-49f7-9687-083dcbf8e39d" providerId="ADAL" clId="{85E75D6A-4EAE-4584-B9D3-1E6FD227DB9B}" dt="2023-10-04T00:03:12.404" v="6936" actId="14100"/>
          <ac:picMkLst>
            <pc:docMk/>
            <pc:sldMk cId="175947868" sldId="285"/>
            <ac:picMk id="4" creationId="{27BBF781-50A4-A31F-E882-2B09FAAEB3CA}"/>
          </ac:picMkLst>
        </pc:picChg>
        <pc:picChg chg="add">
          <ac:chgData name="Alexander Recht" userId="5ef75646-e90d-49f7-9687-083dcbf8e39d" providerId="ADAL" clId="{85E75D6A-4EAE-4584-B9D3-1E6FD227DB9B}" dt="2023-10-04T00:03:59.525" v="6941"/>
          <ac:picMkLst>
            <pc:docMk/>
            <pc:sldMk cId="175947868" sldId="285"/>
            <ac:picMk id="7" creationId="{D5CDE804-765D-2CCD-3526-9DC24C5B78D5}"/>
          </ac:picMkLst>
        </pc:picChg>
        <pc:picChg chg="del">
          <ac:chgData name="Alexander Recht" userId="5ef75646-e90d-49f7-9687-083dcbf8e39d" providerId="ADAL" clId="{85E75D6A-4EAE-4584-B9D3-1E6FD227DB9B}" dt="2023-10-04T00:02:43.345" v="6930" actId="478"/>
          <ac:picMkLst>
            <pc:docMk/>
            <pc:sldMk cId="175947868" sldId="285"/>
            <ac:picMk id="10" creationId="{5D16857B-89AB-3E91-DCE2-09FA88B262EF}"/>
          </ac:picMkLst>
        </pc:picChg>
      </pc:sldChg>
      <pc:sldChg chg="addSp delSp modSp add mod">
        <pc:chgData name="Alexander Recht" userId="5ef75646-e90d-49f7-9687-083dcbf8e39d" providerId="ADAL" clId="{85E75D6A-4EAE-4584-B9D3-1E6FD227DB9B}" dt="2023-10-04T21:41:05.811" v="19718" actId="14100"/>
        <pc:sldMkLst>
          <pc:docMk/>
          <pc:sldMk cId="4152130744" sldId="285"/>
        </pc:sldMkLst>
        <pc:spChg chg="mod">
          <ac:chgData name="Alexander Recht" userId="5ef75646-e90d-49f7-9687-083dcbf8e39d" providerId="ADAL" clId="{85E75D6A-4EAE-4584-B9D3-1E6FD227DB9B}" dt="2023-10-04T00:41:00.181" v="7724" actId="20577"/>
          <ac:spMkLst>
            <pc:docMk/>
            <pc:sldMk cId="4152130744" sldId="285"/>
            <ac:spMk id="2" creationId="{57687CA0-2EA0-8072-C54D-9E0CC11FCC8F}"/>
          </ac:spMkLst>
        </pc:spChg>
        <pc:spChg chg="ord">
          <ac:chgData name="Alexander Recht" userId="5ef75646-e90d-49f7-9687-083dcbf8e39d" providerId="ADAL" clId="{85E75D6A-4EAE-4584-B9D3-1E6FD227DB9B}" dt="2023-10-04T00:04:33.346" v="6948" actId="166"/>
          <ac:spMkLst>
            <pc:docMk/>
            <pc:sldMk cId="4152130744" sldId="285"/>
            <ac:spMk id="5" creationId="{F72EF849-2C67-7ABF-23BB-570B5DF25EA5}"/>
          </ac:spMkLst>
        </pc:spChg>
        <pc:picChg chg="add mod">
          <ac:chgData name="Alexander Recht" userId="5ef75646-e90d-49f7-9687-083dcbf8e39d" providerId="ADAL" clId="{85E75D6A-4EAE-4584-B9D3-1E6FD227DB9B}" dt="2023-10-04T21:41:05.811" v="19718" actId="14100"/>
          <ac:picMkLst>
            <pc:docMk/>
            <pc:sldMk cId="4152130744" sldId="285"/>
            <ac:picMk id="3" creationId="{9777967C-594F-A91C-7D3A-09E20746ED14}"/>
          </ac:picMkLst>
        </pc:picChg>
        <pc:picChg chg="add del mod">
          <ac:chgData name="Alexander Recht" userId="5ef75646-e90d-49f7-9687-083dcbf8e39d" providerId="ADAL" clId="{85E75D6A-4EAE-4584-B9D3-1E6FD227DB9B}" dt="2023-10-04T00:12:23.444" v="7049" actId="478"/>
          <ac:picMkLst>
            <pc:docMk/>
            <pc:sldMk cId="4152130744" sldId="285"/>
            <ac:picMk id="4" creationId="{60F815F0-642E-D495-0ACA-F343B07490E5}"/>
          </ac:picMkLst>
        </pc:picChg>
        <pc:picChg chg="del">
          <ac:chgData name="Alexander Recht" userId="5ef75646-e90d-49f7-9687-083dcbf8e39d" providerId="ADAL" clId="{85E75D6A-4EAE-4584-B9D3-1E6FD227DB9B}" dt="2023-10-04T00:04:24.995" v="6946" actId="478"/>
          <ac:picMkLst>
            <pc:docMk/>
            <pc:sldMk cId="4152130744" sldId="285"/>
            <ac:picMk id="10" creationId="{5D16857B-89AB-3E91-DCE2-09FA88B262EF}"/>
          </ac:picMkLst>
        </pc:picChg>
      </pc:sldChg>
      <pc:sldChg chg="addSp delSp modSp add mod">
        <pc:chgData name="Alexander Recht" userId="5ef75646-e90d-49f7-9687-083dcbf8e39d" providerId="ADAL" clId="{85E75D6A-4EAE-4584-B9D3-1E6FD227DB9B}" dt="2023-10-08T23:02:07.762" v="20076" actId="166"/>
        <pc:sldMkLst>
          <pc:docMk/>
          <pc:sldMk cId="525764763" sldId="286"/>
        </pc:sldMkLst>
        <pc:spChg chg="mod">
          <ac:chgData name="Alexander Recht" userId="5ef75646-e90d-49f7-9687-083dcbf8e39d" providerId="ADAL" clId="{85E75D6A-4EAE-4584-B9D3-1E6FD227DB9B}" dt="2023-10-04T00:41:07.173" v="7727" actId="20577"/>
          <ac:spMkLst>
            <pc:docMk/>
            <pc:sldMk cId="525764763" sldId="286"/>
            <ac:spMk id="2" creationId="{57687CA0-2EA0-8072-C54D-9E0CC11FCC8F}"/>
          </ac:spMkLst>
        </pc:spChg>
        <pc:spChg chg="mod">
          <ac:chgData name="Alexander Recht" userId="5ef75646-e90d-49f7-9687-083dcbf8e39d" providerId="ADAL" clId="{85E75D6A-4EAE-4584-B9D3-1E6FD227DB9B}" dt="2023-10-04T00:06:51.381" v="6993" actId="20577"/>
          <ac:spMkLst>
            <pc:docMk/>
            <pc:sldMk cId="525764763" sldId="286"/>
            <ac:spMk id="5" creationId="{F72EF849-2C67-7ABF-23BB-570B5DF25EA5}"/>
          </ac:spMkLst>
        </pc:spChg>
        <pc:spChg chg="ord">
          <ac:chgData name="Alexander Recht" userId="5ef75646-e90d-49f7-9687-083dcbf8e39d" providerId="ADAL" clId="{85E75D6A-4EAE-4584-B9D3-1E6FD227DB9B}" dt="2023-10-08T23:02:07.762" v="20076" actId="166"/>
          <ac:spMkLst>
            <pc:docMk/>
            <pc:sldMk cId="525764763" sldId="286"/>
            <ac:spMk id="10" creationId="{3FA1D728-5015-5A2D-0826-AF329376ABF9}"/>
          </ac:spMkLst>
        </pc:spChg>
        <pc:graphicFrameChg chg="add mod">
          <ac:chgData name="Alexander Recht" userId="5ef75646-e90d-49f7-9687-083dcbf8e39d" providerId="ADAL" clId="{85E75D6A-4EAE-4584-B9D3-1E6FD227DB9B}" dt="2023-10-04T00:05:56.673" v="6978"/>
          <ac:graphicFrameMkLst>
            <pc:docMk/>
            <pc:sldMk cId="525764763" sldId="286"/>
            <ac:graphicFrameMk id="4" creationId="{38043749-7634-BC23-AB6A-52858BFBC0D0}"/>
          </ac:graphicFrameMkLst>
        </pc:graphicFrameChg>
        <pc:picChg chg="del">
          <ac:chgData name="Alexander Recht" userId="5ef75646-e90d-49f7-9687-083dcbf8e39d" providerId="ADAL" clId="{85E75D6A-4EAE-4584-B9D3-1E6FD227DB9B}" dt="2023-10-04T00:06:04.095" v="6981" actId="478"/>
          <ac:picMkLst>
            <pc:docMk/>
            <pc:sldMk cId="525764763" sldId="286"/>
            <ac:picMk id="3" creationId="{9777967C-594F-A91C-7D3A-09E20746ED14}"/>
          </ac:picMkLst>
        </pc:picChg>
        <pc:picChg chg="add mod">
          <ac:chgData name="Alexander Recht" userId="5ef75646-e90d-49f7-9687-083dcbf8e39d" providerId="ADAL" clId="{85E75D6A-4EAE-4584-B9D3-1E6FD227DB9B}" dt="2023-10-08T23:01:57.652" v="20075" actId="14100"/>
          <ac:picMkLst>
            <pc:docMk/>
            <pc:sldMk cId="525764763" sldId="286"/>
            <ac:picMk id="4" creationId="{34633A18-FCF2-9724-25C1-17F3D9A544D4}"/>
          </ac:picMkLst>
        </pc:picChg>
        <pc:picChg chg="add mod ord">
          <ac:chgData name="Alexander Recht" userId="5ef75646-e90d-49f7-9687-083dcbf8e39d" providerId="ADAL" clId="{85E75D6A-4EAE-4584-B9D3-1E6FD227DB9B}" dt="2023-10-04T21:40:53.082" v="19716" actId="14100"/>
          <ac:picMkLst>
            <pc:docMk/>
            <pc:sldMk cId="525764763" sldId="286"/>
            <ac:picMk id="6" creationId="{7F920F92-2320-E31A-F5D2-E64F0DD2A9A7}"/>
          </ac:picMkLst>
        </pc:picChg>
        <pc:picChg chg="add del mod">
          <ac:chgData name="Alexander Recht" userId="5ef75646-e90d-49f7-9687-083dcbf8e39d" providerId="ADAL" clId="{85E75D6A-4EAE-4584-B9D3-1E6FD227DB9B}" dt="2023-10-04T00:13:17.869" v="7066" actId="478"/>
          <ac:picMkLst>
            <pc:docMk/>
            <pc:sldMk cId="525764763" sldId="286"/>
            <ac:picMk id="7" creationId="{594A1232-B63C-6654-C767-2F7CCB20836B}"/>
          </ac:picMkLst>
        </pc:picChg>
        <pc:picChg chg="del">
          <ac:chgData name="Alexander Recht" userId="5ef75646-e90d-49f7-9687-083dcbf8e39d" providerId="ADAL" clId="{85E75D6A-4EAE-4584-B9D3-1E6FD227DB9B}" dt="2023-10-08T23:01:33.393" v="20072" actId="478"/>
          <ac:picMkLst>
            <pc:docMk/>
            <pc:sldMk cId="525764763" sldId="286"/>
            <ac:picMk id="8" creationId="{99D74EB6-1DDC-ECDE-84EE-912F8CB80DF7}"/>
          </ac:picMkLst>
        </pc:picChg>
      </pc:sldChg>
      <pc:sldChg chg="addSp modSp add mod">
        <pc:chgData name="Alexander Recht" userId="5ef75646-e90d-49f7-9687-083dcbf8e39d" providerId="ADAL" clId="{85E75D6A-4EAE-4584-B9D3-1E6FD227DB9B}" dt="2023-10-04T00:17:28.154" v="7198" actId="20577"/>
        <pc:sldMkLst>
          <pc:docMk/>
          <pc:sldMk cId="398190083" sldId="287"/>
        </pc:sldMkLst>
        <pc:spChg chg="mod">
          <ac:chgData name="Alexander Recht" userId="5ef75646-e90d-49f7-9687-083dcbf8e39d" providerId="ADAL" clId="{85E75D6A-4EAE-4584-B9D3-1E6FD227DB9B}" dt="2023-10-04T00:17:28.154" v="7198" actId="20577"/>
          <ac:spMkLst>
            <pc:docMk/>
            <pc:sldMk cId="398190083" sldId="287"/>
            <ac:spMk id="2" creationId="{57687CA0-2EA0-8072-C54D-9E0CC11FCC8F}"/>
          </ac:spMkLst>
        </pc:spChg>
        <pc:spChg chg="add mod">
          <ac:chgData name="Alexander Recht" userId="5ef75646-e90d-49f7-9687-083dcbf8e39d" providerId="ADAL" clId="{85E75D6A-4EAE-4584-B9D3-1E6FD227DB9B}" dt="2023-10-04T00:15:09.867" v="7129"/>
          <ac:spMkLst>
            <pc:docMk/>
            <pc:sldMk cId="398190083" sldId="287"/>
            <ac:spMk id="3" creationId="{4CA7CA53-EAD8-104A-F1F5-B7A857CCCA16}"/>
          </ac:spMkLst>
        </pc:spChg>
        <pc:spChg chg="add mod">
          <ac:chgData name="Alexander Recht" userId="5ef75646-e90d-49f7-9687-083dcbf8e39d" providerId="ADAL" clId="{85E75D6A-4EAE-4584-B9D3-1E6FD227DB9B}" dt="2023-10-04T00:15:22.814" v="7130"/>
          <ac:spMkLst>
            <pc:docMk/>
            <pc:sldMk cId="398190083" sldId="287"/>
            <ac:spMk id="4" creationId="{7E23BCED-C18F-A502-7BC7-DDA98E7B6674}"/>
          </ac:spMkLst>
        </pc:spChg>
        <pc:spChg chg="add mod">
          <ac:chgData name="Alexander Recht" userId="5ef75646-e90d-49f7-9687-083dcbf8e39d" providerId="ADAL" clId="{85E75D6A-4EAE-4584-B9D3-1E6FD227DB9B}" dt="2023-10-04T00:15:31.200" v="7132" actId="1076"/>
          <ac:spMkLst>
            <pc:docMk/>
            <pc:sldMk cId="398190083" sldId="287"/>
            <ac:spMk id="5" creationId="{01048736-BDDC-CAC1-2409-0CF951B0B337}"/>
          </ac:spMkLst>
        </pc:spChg>
        <pc:spChg chg="add mod">
          <ac:chgData name="Alexander Recht" userId="5ef75646-e90d-49f7-9687-083dcbf8e39d" providerId="ADAL" clId="{85E75D6A-4EAE-4584-B9D3-1E6FD227DB9B}" dt="2023-10-04T00:15:43.394" v="7134" actId="1076"/>
          <ac:spMkLst>
            <pc:docMk/>
            <pc:sldMk cId="398190083" sldId="287"/>
            <ac:spMk id="6" creationId="{5A982D76-15A5-510B-CBFB-BFFFD0765EAA}"/>
          </ac:spMkLst>
        </pc:spChg>
        <pc:spChg chg="add mod">
          <ac:chgData name="Alexander Recht" userId="5ef75646-e90d-49f7-9687-083dcbf8e39d" providerId="ADAL" clId="{85E75D6A-4EAE-4584-B9D3-1E6FD227DB9B}" dt="2023-10-04T00:15:58.184" v="7138" actId="1076"/>
          <ac:spMkLst>
            <pc:docMk/>
            <pc:sldMk cId="398190083" sldId="287"/>
            <ac:spMk id="7" creationId="{7911FE7E-2631-3298-F0D7-8DB5BE51A994}"/>
          </ac:spMkLst>
        </pc:spChg>
        <pc:picChg chg="mod">
          <ac:chgData name="Alexander Recht" userId="5ef75646-e90d-49f7-9687-083dcbf8e39d" providerId="ADAL" clId="{85E75D6A-4EAE-4584-B9D3-1E6FD227DB9B}" dt="2023-10-04T00:15:49.474" v="7137" actId="1076"/>
          <ac:picMkLst>
            <pc:docMk/>
            <pc:sldMk cId="398190083" sldId="287"/>
            <ac:picMk id="9" creationId="{100EDD1A-7B9C-F713-DDE1-AC744021F254}"/>
          </ac:picMkLst>
        </pc:picChg>
      </pc:sldChg>
      <pc:sldChg chg="addSp delSp modSp new mod">
        <pc:chgData name="Alexander Recht" userId="5ef75646-e90d-49f7-9687-083dcbf8e39d" providerId="ADAL" clId="{85E75D6A-4EAE-4584-B9D3-1E6FD227DB9B}" dt="2023-10-04T00:40:56.563" v="7721" actId="20577"/>
        <pc:sldMkLst>
          <pc:docMk/>
          <pc:sldMk cId="3918560624" sldId="288"/>
        </pc:sldMkLst>
        <pc:spChg chg="mod">
          <ac:chgData name="Alexander Recht" userId="5ef75646-e90d-49f7-9687-083dcbf8e39d" providerId="ADAL" clId="{85E75D6A-4EAE-4584-B9D3-1E6FD227DB9B}" dt="2023-10-04T00:40:56.563" v="7721" actId="20577"/>
          <ac:spMkLst>
            <pc:docMk/>
            <pc:sldMk cId="3918560624" sldId="288"/>
            <ac:spMk id="2" creationId="{23FA4069-C49D-8520-66DB-699F0A21D5DE}"/>
          </ac:spMkLst>
        </pc:spChg>
        <pc:spChg chg="add del">
          <ac:chgData name="Alexander Recht" userId="5ef75646-e90d-49f7-9687-083dcbf8e39d" providerId="ADAL" clId="{85E75D6A-4EAE-4584-B9D3-1E6FD227DB9B}" dt="2023-10-04T00:22:22.424" v="7210" actId="22"/>
          <ac:spMkLst>
            <pc:docMk/>
            <pc:sldMk cId="3918560624" sldId="288"/>
            <ac:spMk id="3" creationId="{4A4095AF-56DC-40A9-A8D6-4E4EA3BB7321}"/>
          </ac:spMkLst>
        </pc:spChg>
        <pc:picChg chg="add mod ord">
          <ac:chgData name="Alexander Recht" userId="5ef75646-e90d-49f7-9687-083dcbf8e39d" providerId="ADAL" clId="{85E75D6A-4EAE-4584-B9D3-1E6FD227DB9B}" dt="2023-10-04T00:22:36.351" v="7212" actId="14100"/>
          <ac:picMkLst>
            <pc:docMk/>
            <pc:sldMk cId="3918560624" sldId="288"/>
            <ac:picMk id="5" creationId="{B00E5F2F-6E94-D947-CAD0-544886FEB8BC}"/>
          </ac:picMkLst>
        </pc:picChg>
      </pc:sldChg>
      <pc:sldChg chg="modSp new mod">
        <pc:chgData name="Alexander Recht" userId="5ef75646-e90d-49f7-9687-083dcbf8e39d" providerId="ADAL" clId="{85E75D6A-4EAE-4584-B9D3-1E6FD227DB9B}" dt="2023-10-04T00:41:10.843" v="7730" actId="20577"/>
        <pc:sldMkLst>
          <pc:docMk/>
          <pc:sldMk cId="2986406482" sldId="289"/>
        </pc:sldMkLst>
        <pc:spChg chg="mod">
          <ac:chgData name="Alexander Recht" userId="5ef75646-e90d-49f7-9687-083dcbf8e39d" providerId="ADAL" clId="{85E75D6A-4EAE-4584-B9D3-1E6FD227DB9B}" dt="2023-10-04T00:41:10.843" v="7730" actId="20577"/>
          <ac:spMkLst>
            <pc:docMk/>
            <pc:sldMk cId="2986406482" sldId="289"/>
            <ac:spMk id="2" creationId="{D510F89A-B10F-D5E2-FD9F-714D2AF92130}"/>
          </ac:spMkLst>
        </pc:spChg>
        <pc:spChg chg="mod">
          <ac:chgData name="Alexander Recht" userId="5ef75646-e90d-49f7-9687-083dcbf8e39d" providerId="ADAL" clId="{85E75D6A-4EAE-4584-B9D3-1E6FD227DB9B}" dt="2023-10-04T00:36:16.233" v="7702" actId="207"/>
          <ac:spMkLst>
            <pc:docMk/>
            <pc:sldMk cId="2986406482" sldId="289"/>
            <ac:spMk id="3" creationId="{9453E868-AA1C-065D-AF9C-F1BF62156DA5}"/>
          </ac:spMkLst>
        </pc:spChg>
      </pc:sldChg>
      <pc:sldChg chg="addSp delSp modSp add mod">
        <pc:chgData name="Alexander Recht" userId="5ef75646-e90d-49f7-9687-083dcbf8e39d" providerId="ADAL" clId="{85E75D6A-4EAE-4584-B9D3-1E6FD227DB9B}" dt="2023-10-04T00:41:16.133" v="7733" actId="20577"/>
        <pc:sldMkLst>
          <pc:docMk/>
          <pc:sldMk cId="3697152348" sldId="290"/>
        </pc:sldMkLst>
        <pc:spChg chg="mod">
          <ac:chgData name="Alexander Recht" userId="5ef75646-e90d-49f7-9687-083dcbf8e39d" providerId="ADAL" clId="{85E75D6A-4EAE-4584-B9D3-1E6FD227DB9B}" dt="2023-10-04T00:41:16.133" v="7733" actId="20577"/>
          <ac:spMkLst>
            <pc:docMk/>
            <pc:sldMk cId="3697152348" sldId="290"/>
            <ac:spMk id="2" creationId="{23FA4069-C49D-8520-66DB-699F0A21D5DE}"/>
          </ac:spMkLst>
        </pc:spChg>
        <pc:spChg chg="add del mod">
          <ac:chgData name="Alexander Recht" userId="5ef75646-e90d-49f7-9687-083dcbf8e39d" providerId="ADAL" clId="{85E75D6A-4EAE-4584-B9D3-1E6FD227DB9B}" dt="2023-10-04T00:38:24.543" v="7714" actId="478"/>
          <ac:spMkLst>
            <pc:docMk/>
            <pc:sldMk cId="3697152348" sldId="290"/>
            <ac:spMk id="4" creationId="{4E59ED0D-1F1D-C9C3-85AB-5C77D0227146}"/>
          </ac:spMkLst>
        </pc:spChg>
        <pc:picChg chg="del">
          <ac:chgData name="Alexander Recht" userId="5ef75646-e90d-49f7-9687-083dcbf8e39d" providerId="ADAL" clId="{85E75D6A-4EAE-4584-B9D3-1E6FD227DB9B}" dt="2023-10-04T00:38:14.573" v="7711" actId="478"/>
          <ac:picMkLst>
            <pc:docMk/>
            <pc:sldMk cId="3697152348" sldId="290"/>
            <ac:picMk id="5" creationId="{B00E5F2F-6E94-D947-CAD0-544886FEB8BC}"/>
          </ac:picMkLst>
        </pc:picChg>
        <pc:picChg chg="add mod">
          <ac:chgData name="Alexander Recht" userId="5ef75646-e90d-49f7-9687-083dcbf8e39d" providerId="ADAL" clId="{85E75D6A-4EAE-4584-B9D3-1E6FD227DB9B}" dt="2023-10-04T00:38:31.803" v="7715" actId="14100"/>
          <ac:picMkLst>
            <pc:docMk/>
            <pc:sldMk cId="3697152348" sldId="290"/>
            <ac:picMk id="7" creationId="{CA66E023-BAB1-2049-0C32-30BF48C22514}"/>
          </ac:picMkLst>
        </pc:picChg>
      </pc:sldChg>
      <pc:sldChg chg="addSp delSp modSp add del mod">
        <pc:chgData name="Alexander Recht" userId="5ef75646-e90d-49f7-9687-083dcbf8e39d" providerId="ADAL" clId="{85E75D6A-4EAE-4584-B9D3-1E6FD227DB9B}" dt="2023-10-04T01:21:36.300" v="7789" actId="47"/>
        <pc:sldMkLst>
          <pc:docMk/>
          <pc:sldMk cId="1084305227" sldId="291"/>
        </pc:sldMkLst>
        <pc:spChg chg="mod">
          <ac:chgData name="Alexander Recht" userId="5ef75646-e90d-49f7-9687-083dcbf8e39d" providerId="ADAL" clId="{85E75D6A-4EAE-4584-B9D3-1E6FD227DB9B}" dt="2023-10-04T01:15:24.271" v="7745" actId="20577"/>
          <ac:spMkLst>
            <pc:docMk/>
            <pc:sldMk cId="1084305227" sldId="291"/>
            <ac:spMk id="2" creationId="{57687CA0-2EA0-8072-C54D-9E0CC11FCC8F}"/>
          </ac:spMkLst>
        </pc:spChg>
        <pc:spChg chg="mod ord">
          <ac:chgData name="Alexander Recht" userId="5ef75646-e90d-49f7-9687-083dcbf8e39d" providerId="ADAL" clId="{85E75D6A-4EAE-4584-B9D3-1E6FD227DB9B}" dt="2023-10-04T01:16:39.331" v="7760" actId="166"/>
          <ac:spMkLst>
            <pc:docMk/>
            <pc:sldMk cId="1084305227" sldId="291"/>
            <ac:spMk id="5" creationId="{F72EF849-2C67-7ABF-23BB-570B5DF25EA5}"/>
          </ac:spMkLst>
        </pc:spChg>
        <pc:graphicFrameChg chg="add mod">
          <ac:chgData name="Alexander Recht" userId="5ef75646-e90d-49f7-9687-083dcbf8e39d" providerId="ADAL" clId="{85E75D6A-4EAE-4584-B9D3-1E6FD227DB9B}" dt="2023-10-04T01:16:16.414" v="7751"/>
          <ac:graphicFrameMkLst>
            <pc:docMk/>
            <pc:sldMk cId="1084305227" sldId="291"/>
            <ac:graphicFrameMk id="3" creationId="{B95CD13A-9B3D-411C-BD99-2841F68B9CA1}"/>
          </ac:graphicFrameMkLst>
        </pc:graphicFrameChg>
        <pc:graphicFrameChg chg="add mod">
          <ac:chgData name="Alexander Recht" userId="5ef75646-e90d-49f7-9687-083dcbf8e39d" providerId="ADAL" clId="{85E75D6A-4EAE-4584-B9D3-1E6FD227DB9B}" dt="2023-10-04T01:17:23.581" v="7763"/>
          <ac:graphicFrameMkLst>
            <pc:docMk/>
            <pc:sldMk cId="1084305227" sldId="291"/>
            <ac:graphicFrameMk id="6" creationId="{B95CD13A-9B3D-411C-BD99-2841F68B9CA1}"/>
          </ac:graphicFrameMkLst>
        </pc:graphicFrameChg>
        <pc:graphicFrameChg chg="add del mod">
          <ac:chgData name="Alexander Recht" userId="5ef75646-e90d-49f7-9687-083dcbf8e39d" providerId="ADAL" clId="{85E75D6A-4EAE-4584-B9D3-1E6FD227DB9B}" dt="2023-10-04T01:20:34.488" v="7777" actId="478"/>
          <ac:graphicFrameMkLst>
            <pc:docMk/>
            <pc:sldMk cId="1084305227" sldId="291"/>
            <ac:graphicFrameMk id="13" creationId="{B95CD13A-9B3D-411C-BD99-2841F68B9CA1}"/>
          </ac:graphicFrameMkLst>
        </pc:graphicFrameChg>
        <pc:graphicFrameChg chg="add del mod">
          <ac:chgData name="Alexander Recht" userId="5ef75646-e90d-49f7-9687-083dcbf8e39d" providerId="ADAL" clId="{85E75D6A-4EAE-4584-B9D3-1E6FD227DB9B}" dt="2023-10-04T01:20:49.300" v="7788" actId="478"/>
          <ac:graphicFrameMkLst>
            <pc:docMk/>
            <pc:sldMk cId="1084305227" sldId="291"/>
            <ac:graphicFrameMk id="14" creationId="{B95CD13A-9B3D-411C-BD99-2841F68B9CA1}"/>
          </ac:graphicFrameMkLst>
        </pc:graphicFrameChg>
        <pc:picChg chg="add del mod">
          <ac:chgData name="Alexander Recht" userId="5ef75646-e90d-49f7-9687-083dcbf8e39d" providerId="ADAL" clId="{85E75D6A-4EAE-4584-B9D3-1E6FD227DB9B}" dt="2023-10-04T01:17:29.055" v="7766" actId="478"/>
          <ac:picMkLst>
            <pc:docMk/>
            <pc:sldMk cId="1084305227" sldId="291"/>
            <ac:picMk id="4" creationId="{D66796D2-00A7-88C9-48E2-BDEA004EBF48}"/>
          </ac:picMkLst>
        </pc:picChg>
        <pc:picChg chg="add del mod">
          <ac:chgData name="Alexander Recht" userId="5ef75646-e90d-49f7-9687-083dcbf8e39d" providerId="ADAL" clId="{85E75D6A-4EAE-4584-B9D3-1E6FD227DB9B}" dt="2023-10-04T01:18:40.680" v="7772" actId="478"/>
          <ac:picMkLst>
            <pc:docMk/>
            <pc:sldMk cId="1084305227" sldId="291"/>
            <ac:picMk id="7" creationId="{DB0D77BF-E318-9BD9-9097-7E527609E472}"/>
          </ac:picMkLst>
        </pc:picChg>
        <pc:picChg chg="add del">
          <ac:chgData name="Alexander Recht" userId="5ef75646-e90d-49f7-9687-083dcbf8e39d" providerId="ADAL" clId="{85E75D6A-4EAE-4584-B9D3-1E6FD227DB9B}" dt="2023-10-04T01:18:28.160" v="7768" actId="478"/>
          <ac:picMkLst>
            <pc:docMk/>
            <pc:sldMk cId="1084305227" sldId="291"/>
            <ac:picMk id="9" creationId="{7F4ECAA0-DA64-3542-DD02-03ABACDCB482}"/>
          </ac:picMkLst>
        </pc:picChg>
        <pc:picChg chg="del">
          <ac:chgData name="Alexander Recht" userId="5ef75646-e90d-49f7-9687-083dcbf8e39d" providerId="ADAL" clId="{85E75D6A-4EAE-4584-B9D3-1E6FD227DB9B}" dt="2023-10-04T01:16:25.859" v="7755" actId="478"/>
          <ac:picMkLst>
            <pc:docMk/>
            <pc:sldMk cId="1084305227" sldId="291"/>
            <ac:picMk id="10" creationId="{5D16857B-89AB-3E91-DCE2-09FA88B262EF}"/>
          </ac:picMkLst>
        </pc:picChg>
        <pc:picChg chg="add del mod">
          <ac:chgData name="Alexander Recht" userId="5ef75646-e90d-49f7-9687-083dcbf8e39d" providerId="ADAL" clId="{85E75D6A-4EAE-4584-B9D3-1E6FD227DB9B}" dt="2023-10-04T01:20:28.903" v="7776" actId="478"/>
          <ac:picMkLst>
            <pc:docMk/>
            <pc:sldMk cId="1084305227" sldId="291"/>
            <ac:picMk id="12" creationId="{F46FB207-129A-5985-1FAE-E72915F67A2B}"/>
          </ac:picMkLst>
        </pc:picChg>
      </pc:sldChg>
      <pc:sldChg chg="add del">
        <pc:chgData name="Alexander Recht" userId="5ef75646-e90d-49f7-9687-083dcbf8e39d" providerId="ADAL" clId="{85E75D6A-4EAE-4584-B9D3-1E6FD227DB9B}" dt="2023-10-04T01:15:09.382" v="7735"/>
        <pc:sldMkLst>
          <pc:docMk/>
          <pc:sldMk cId="3622694220" sldId="291"/>
        </pc:sldMkLst>
      </pc:sldChg>
      <pc:sldChg chg="add del">
        <pc:chgData name="Alexander Recht" userId="5ef75646-e90d-49f7-9687-083dcbf8e39d" providerId="ADAL" clId="{85E75D6A-4EAE-4584-B9D3-1E6FD227DB9B}" dt="2023-10-04T01:15:09.382" v="7735"/>
        <pc:sldMkLst>
          <pc:docMk/>
          <pc:sldMk cId="392850339" sldId="292"/>
        </pc:sldMkLst>
      </pc:sldChg>
      <pc:sldChg chg="addSp delSp modSp add mod">
        <pc:chgData name="Alexander Recht" userId="5ef75646-e90d-49f7-9687-083dcbf8e39d" providerId="ADAL" clId="{85E75D6A-4EAE-4584-B9D3-1E6FD227DB9B}" dt="2023-10-04T21:40:27.487" v="19713" actId="14100"/>
        <pc:sldMkLst>
          <pc:docMk/>
          <pc:sldMk cId="3960893682" sldId="292"/>
        </pc:sldMkLst>
        <pc:spChg chg="mod">
          <ac:chgData name="Alexander Recht" userId="5ef75646-e90d-49f7-9687-083dcbf8e39d" providerId="ADAL" clId="{85E75D6A-4EAE-4584-B9D3-1E6FD227DB9B}" dt="2023-10-04T01:15:32.901" v="7746"/>
          <ac:spMkLst>
            <pc:docMk/>
            <pc:sldMk cId="3960893682" sldId="292"/>
            <ac:spMk id="2" creationId="{57687CA0-2EA0-8072-C54D-9E0CC11FCC8F}"/>
          </ac:spMkLst>
        </pc:spChg>
        <pc:spChg chg="mod ord">
          <ac:chgData name="Alexander Recht" userId="5ef75646-e90d-49f7-9687-083dcbf8e39d" providerId="ADAL" clId="{85E75D6A-4EAE-4584-B9D3-1E6FD227DB9B}" dt="2023-10-04T01:23:23.360" v="7811" actId="20577"/>
          <ac:spMkLst>
            <pc:docMk/>
            <pc:sldMk cId="3960893682" sldId="292"/>
            <ac:spMk id="5" creationId="{F72EF849-2C67-7ABF-23BB-570B5DF25EA5}"/>
          </ac:spMkLst>
        </pc:spChg>
        <pc:picChg chg="del">
          <ac:chgData name="Alexander Recht" userId="5ef75646-e90d-49f7-9687-083dcbf8e39d" providerId="ADAL" clId="{85E75D6A-4EAE-4584-B9D3-1E6FD227DB9B}" dt="2023-10-04T01:21:52.900" v="7793" actId="478"/>
          <ac:picMkLst>
            <pc:docMk/>
            <pc:sldMk cId="3960893682" sldId="292"/>
            <ac:picMk id="3" creationId="{9777967C-594F-A91C-7D3A-09E20746ED14}"/>
          </ac:picMkLst>
        </pc:picChg>
        <pc:picChg chg="add mod">
          <ac:chgData name="Alexander Recht" userId="5ef75646-e90d-49f7-9687-083dcbf8e39d" providerId="ADAL" clId="{85E75D6A-4EAE-4584-B9D3-1E6FD227DB9B}" dt="2023-10-04T21:40:27.487" v="19713" actId="14100"/>
          <ac:picMkLst>
            <pc:docMk/>
            <pc:sldMk cId="3960893682" sldId="292"/>
            <ac:picMk id="6" creationId="{C98C22F9-4A36-73B2-D1F2-E86581AFE1BF}"/>
          </ac:picMkLst>
        </pc:picChg>
      </pc:sldChg>
      <pc:sldChg chg="add del">
        <pc:chgData name="Alexander Recht" userId="5ef75646-e90d-49f7-9687-083dcbf8e39d" providerId="ADAL" clId="{85E75D6A-4EAE-4584-B9D3-1E6FD227DB9B}" dt="2023-10-04T01:15:51.621" v="7748" actId="47"/>
        <pc:sldMkLst>
          <pc:docMk/>
          <pc:sldMk cId="2115658088" sldId="293"/>
        </pc:sldMkLst>
      </pc:sldChg>
      <pc:sldChg chg="add del">
        <pc:chgData name="Alexander Recht" userId="5ef75646-e90d-49f7-9687-083dcbf8e39d" providerId="ADAL" clId="{85E75D6A-4EAE-4584-B9D3-1E6FD227DB9B}" dt="2023-10-04T01:15:09.382" v="7735"/>
        <pc:sldMkLst>
          <pc:docMk/>
          <pc:sldMk cId="3039949590" sldId="293"/>
        </pc:sldMkLst>
      </pc:sldChg>
      <pc:sldChg chg="add del">
        <pc:chgData name="Alexander Recht" userId="5ef75646-e90d-49f7-9687-083dcbf8e39d" providerId="ADAL" clId="{85E75D6A-4EAE-4584-B9D3-1E6FD227DB9B}" dt="2023-10-04T01:15:09.382" v="7735"/>
        <pc:sldMkLst>
          <pc:docMk/>
          <pc:sldMk cId="1138606625" sldId="294"/>
        </pc:sldMkLst>
      </pc:sldChg>
      <pc:sldChg chg="addSp delSp modSp add mod">
        <pc:chgData name="Alexander Recht" userId="5ef75646-e90d-49f7-9687-083dcbf8e39d" providerId="ADAL" clId="{85E75D6A-4EAE-4584-B9D3-1E6FD227DB9B}" dt="2023-10-04T21:41:20.099" v="19719" actId="14100"/>
        <pc:sldMkLst>
          <pc:docMk/>
          <pc:sldMk cId="2606705273" sldId="294"/>
        </pc:sldMkLst>
        <pc:spChg chg="mod">
          <ac:chgData name="Alexander Recht" userId="5ef75646-e90d-49f7-9687-083dcbf8e39d" providerId="ADAL" clId="{85E75D6A-4EAE-4584-B9D3-1E6FD227DB9B}" dt="2023-10-04T01:15:38.340" v="7747"/>
          <ac:spMkLst>
            <pc:docMk/>
            <pc:sldMk cId="2606705273" sldId="294"/>
            <ac:spMk id="2" creationId="{57687CA0-2EA0-8072-C54D-9E0CC11FCC8F}"/>
          </ac:spMkLst>
        </pc:spChg>
        <pc:spChg chg="mod ord">
          <ac:chgData name="Alexander Recht" userId="5ef75646-e90d-49f7-9687-083dcbf8e39d" providerId="ADAL" clId="{85E75D6A-4EAE-4584-B9D3-1E6FD227DB9B}" dt="2023-10-04T01:24:10.770" v="7827" actId="1036"/>
          <ac:spMkLst>
            <pc:docMk/>
            <pc:sldMk cId="2606705273" sldId="294"/>
            <ac:spMk id="5" creationId="{F72EF849-2C67-7ABF-23BB-570B5DF25EA5}"/>
          </ac:spMkLst>
        </pc:spChg>
        <pc:picChg chg="add mod">
          <ac:chgData name="Alexander Recht" userId="5ef75646-e90d-49f7-9687-083dcbf8e39d" providerId="ADAL" clId="{85E75D6A-4EAE-4584-B9D3-1E6FD227DB9B}" dt="2023-10-04T21:41:20.099" v="19719" actId="14100"/>
          <ac:picMkLst>
            <pc:docMk/>
            <pc:sldMk cId="2606705273" sldId="294"/>
            <ac:picMk id="4" creationId="{35A3E566-E6C4-2FD2-3A76-51BE7E615F5B}"/>
          </ac:picMkLst>
        </pc:picChg>
        <pc:picChg chg="del">
          <ac:chgData name="Alexander Recht" userId="5ef75646-e90d-49f7-9687-083dcbf8e39d" providerId="ADAL" clId="{85E75D6A-4EAE-4584-B9D3-1E6FD227DB9B}" dt="2023-10-04T01:23:59.260" v="7814" actId="478"/>
          <ac:picMkLst>
            <pc:docMk/>
            <pc:sldMk cId="2606705273" sldId="294"/>
            <ac:picMk id="6" creationId="{7F920F92-2320-E31A-F5D2-E64F0DD2A9A7}"/>
          </ac:picMkLst>
        </pc:picChg>
      </pc:sldChg>
      <pc:sldChg chg="addSp delSp modSp add mod">
        <pc:chgData name="Alexander Recht" userId="5ef75646-e90d-49f7-9687-083dcbf8e39d" providerId="ADAL" clId="{85E75D6A-4EAE-4584-B9D3-1E6FD227DB9B}" dt="2023-10-04T21:40:34.044" v="19714" actId="14100"/>
        <pc:sldMkLst>
          <pc:docMk/>
          <pc:sldMk cId="2595251446" sldId="295"/>
        </pc:sldMkLst>
        <pc:spChg chg="mod ord">
          <ac:chgData name="Alexander Recht" userId="5ef75646-e90d-49f7-9687-083dcbf8e39d" providerId="ADAL" clId="{85E75D6A-4EAE-4584-B9D3-1E6FD227DB9B}" dt="2023-10-04T01:23:14.261" v="7808" actId="20577"/>
          <ac:spMkLst>
            <pc:docMk/>
            <pc:sldMk cId="2595251446" sldId="295"/>
            <ac:spMk id="5" creationId="{F72EF849-2C67-7ABF-23BB-570B5DF25EA5}"/>
          </ac:spMkLst>
        </pc:spChg>
        <pc:graphicFrameChg chg="add mod">
          <ac:chgData name="Alexander Recht" userId="5ef75646-e90d-49f7-9687-083dcbf8e39d" providerId="ADAL" clId="{85E75D6A-4EAE-4584-B9D3-1E6FD227DB9B}" dt="2023-10-04T01:22:25.778" v="7798"/>
          <ac:graphicFrameMkLst>
            <pc:docMk/>
            <pc:sldMk cId="2595251446" sldId="295"/>
            <ac:graphicFrameMk id="4" creationId="{2998D32A-DE1E-417F-B12C-3DEE750469BA}"/>
          </ac:graphicFrameMkLst>
        </pc:graphicFrameChg>
        <pc:picChg chg="del">
          <ac:chgData name="Alexander Recht" userId="5ef75646-e90d-49f7-9687-083dcbf8e39d" providerId="ADAL" clId="{85E75D6A-4EAE-4584-B9D3-1E6FD227DB9B}" dt="2023-10-04T01:23:02.770" v="7803" actId="478"/>
          <ac:picMkLst>
            <pc:docMk/>
            <pc:sldMk cId="2595251446" sldId="295"/>
            <ac:picMk id="3" creationId="{9777967C-594F-A91C-7D3A-09E20746ED14}"/>
          </ac:picMkLst>
        </pc:picChg>
        <pc:picChg chg="add del">
          <ac:chgData name="Alexander Recht" userId="5ef75646-e90d-49f7-9687-083dcbf8e39d" providerId="ADAL" clId="{85E75D6A-4EAE-4584-B9D3-1E6FD227DB9B}" dt="2023-10-04T01:22:33.160" v="7800" actId="478"/>
          <ac:picMkLst>
            <pc:docMk/>
            <pc:sldMk cId="2595251446" sldId="295"/>
            <ac:picMk id="6" creationId="{68307D6C-CFAA-DDCA-69E0-39A1C5A77E00}"/>
          </ac:picMkLst>
        </pc:picChg>
        <pc:picChg chg="add mod">
          <ac:chgData name="Alexander Recht" userId="5ef75646-e90d-49f7-9687-083dcbf8e39d" providerId="ADAL" clId="{85E75D6A-4EAE-4584-B9D3-1E6FD227DB9B}" dt="2023-10-04T21:40:34.044" v="19714" actId="14100"/>
          <ac:picMkLst>
            <pc:docMk/>
            <pc:sldMk cId="2595251446" sldId="295"/>
            <ac:picMk id="8" creationId="{11C34586-D7CA-BD30-9655-BCE018ED344E}"/>
          </ac:picMkLst>
        </pc:picChg>
      </pc:sldChg>
      <pc:sldChg chg="modSp add mod ord">
        <pc:chgData name="Alexander Recht" userId="5ef75646-e90d-49f7-9687-083dcbf8e39d" providerId="ADAL" clId="{85E75D6A-4EAE-4584-B9D3-1E6FD227DB9B}" dt="2023-10-04T02:20:28.427" v="9830"/>
        <pc:sldMkLst>
          <pc:docMk/>
          <pc:sldMk cId="1683004021" sldId="296"/>
        </pc:sldMkLst>
        <pc:spChg chg="mod">
          <ac:chgData name="Alexander Recht" userId="5ef75646-e90d-49f7-9687-083dcbf8e39d" providerId="ADAL" clId="{85E75D6A-4EAE-4584-B9D3-1E6FD227DB9B}" dt="2023-10-04T01:25:44.857" v="7857" actId="20577"/>
          <ac:spMkLst>
            <pc:docMk/>
            <pc:sldMk cId="1683004021" sldId="296"/>
            <ac:spMk id="2" creationId="{D510F89A-B10F-D5E2-FD9F-714D2AF92130}"/>
          </ac:spMkLst>
        </pc:spChg>
        <pc:spChg chg="mod">
          <ac:chgData name="Alexander Recht" userId="5ef75646-e90d-49f7-9687-083dcbf8e39d" providerId="ADAL" clId="{85E75D6A-4EAE-4584-B9D3-1E6FD227DB9B}" dt="2023-10-04T01:31:25.678" v="8368" actId="207"/>
          <ac:spMkLst>
            <pc:docMk/>
            <pc:sldMk cId="1683004021" sldId="296"/>
            <ac:spMk id="3" creationId="{9453E868-AA1C-065D-AF9C-F1BF62156DA5}"/>
          </ac:spMkLst>
        </pc:spChg>
      </pc:sldChg>
      <pc:sldChg chg="modSp new mod ord">
        <pc:chgData name="Alexander Recht" userId="5ef75646-e90d-49f7-9687-083dcbf8e39d" providerId="ADAL" clId="{85E75D6A-4EAE-4584-B9D3-1E6FD227DB9B}" dt="2023-10-09T01:36:53.733" v="20140" actId="20577"/>
        <pc:sldMkLst>
          <pc:docMk/>
          <pc:sldMk cId="2716852558" sldId="297"/>
        </pc:sldMkLst>
        <pc:spChg chg="mod">
          <ac:chgData name="Alexander Recht" userId="5ef75646-e90d-49f7-9687-083dcbf8e39d" providerId="ADAL" clId="{85E75D6A-4EAE-4584-B9D3-1E6FD227DB9B}" dt="2023-10-04T12:04:25.705" v="15070" actId="27636"/>
          <ac:spMkLst>
            <pc:docMk/>
            <pc:sldMk cId="2716852558" sldId="297"/>
            <ac:spMk id="2" creationId="{250BAD3D-5C0A-B283-FF20-19FD38037FB3}"/>
          </ac:spMkLst>
        </pc:spChg>
        <pc:spChg chg="mod">
          <ac:chgData name="Alexander Recht" userId="5ef75646-e90d-49f7-9687-083dcbf8e39d" providerId="ADAL" clId="{85E75D6A-4EAE-4584-B9D3-1E6FD227DB9B}" dt="2023-10-09T01:36:53.733" v="20140" actId="20577"/>
          <ac:spMkLst>
            <pc:docMk/>
            <pc:sldMk cId="2716852558" sldId="297"/>
            <ac:spMk id="3" creationId="{7A0B2975-9F05-AA29-F31F-C2283202C738}"/>
          </ac:spMkLst>
        </pc:spChg>
      </pc:sldChg>
      <pc:sldChg chg="modSp add mod ord">
        <pc:chgData name="Alexander Recht" userId="5ef75646-e90d-49f7-9687-083dcbf8e39d" providerId="ADAL" clId="{85E75D6A-4EAE-4584-B9D3-1E6FD227DB9B}" dt="2023-10-04T12:04:30.522" v="15072" actId="27636"/>
        <pc:sldMkLst>
          <pc:docMk/>
          <pc:sldMk cId="2615154791" sldId="298"/>
        </pc:sldMkLst>
        <pc:spChg chg="mod">
          <ac:chgData name="Alexander Recht" userId="5ef75646-e90d-49f7-9687-083dcbf8e39d" providerId="ADAL" clId="{85E75D6A-4EAE-4584-B9D3-1E6FD227DB9B}" dt="2023-10-04T12:04:30.522" v="15072" actId="27636"/>
          <ac:spMkLst>
            <pc:docMk/>
            <pc:sldMk cId="2615154791" sldId="298"/>
            <ac:spMk id="2" creationId="{250BAD3D-5C0A-B283-FF20-19FD38037FB3}"/>
          </ac:spMkLst>
        </pc:spChg>
        <pc:spChg chg="mod">
          <ac:chgData name="Alexander Recht" userId="5ef75646-e90d-49f7-9687-083dcbf8e39d" providerId="ADAL" clId="{85E75D6A-4EAE-4584-B9D3-1E6FD227DB9B}" dt="2023-10-04T02:27:04.415" v="9975" actId="207"/>
          <ac:spMkLst>
            <pc:docMk/>
            <pc:sldMk cId="2615154791" sldId="298"/>
            <ac:spMk id="3" creationId="{7A0B2975-9F05-AA29-F31F-C2283202C738}"/>
          </ac:spMkLst>
        </pc:spChg>
      </pc:sldChg>
      <pc:sldChg chg="addSp delSp modSp add mod">
        <pc:chgData name="Alexander Recht" userId="5ef75646-e90d-49f7-9687-083dcbf8e39d" providerId="ADAL" clId="{85E75D6A-4EAE-4584-B9D3-1E6FD227DB9B}" dt="2023-10-04T12:37:43.293" v="17101" actId="6549"/>
        <pc:sldMkLst>
          <pc:docMk/>
          <pc:sldMk cId="2165034355" sldId="299"/>
        </pc:sldMkLst>
        <pc:spChg chg="mod">
          <ac:chgData name="Alexander Recht" userId="5ef75646-e90d-49f7-9687-083dcbf8e39d" providerId="ADAL" clId="{85E75D6A-4EAE-4584-B9D3-1E6FD227DB9B}" dt="2023-10-04T12:37:43.293" v="17101" actId="6549"/>
          <ac:spMkLst>
            <pc:docMk/>
            <pc:sldMk cId="2165034355" sldId="299"/>
            <ac:spMk id="2" creationId="{57687CA0-2EA0-8072-C54D-9E0CC11FCC8F}"/>
          </ac:spMkLst>
        </pc:spChg>
        <pc:spChg chg="mod">
          <ac:chgData name="Alexander Recht" userId="5ef75646-e90d-49f7-9687-083dcbf8e39d" providerId="ADAL" clId="{85E75D6A-4EAE-4584-B9D3-1E6FD227DB9B}" dt="2023-10-04T01:55:02.254" v="9486" actId="1038"/>
          <ac:spMkLst>
            <pc:docMk/>
            <pc:sldMk cId="2165034355" sldId="299"/>
            <ac:spMk id="3" creationId="{9162BE8A-207A-872C-98EA-6775F9E64AE2}"/>
          </ac:spMkLst>
        </pc:spChg>
        <pc:spChg chg="mod">
          <ac:chgData name="Alexander Recht" userId="5ef75646-e90d-49f7-9687-083dcbf8e39d" providerId="ADAL" clId="{85E75D6A-4EAE-4584-B9D3-1E6FD227DB9B}" dt="2023-10-04T01:58:39.202" v="9551" actId="1076"/>
          <ac:spMkLst>
            <pc:docMk/>
            <pc:sldMk cId="2165034355" sldId="299"/>
            <ac:spMk id="4" creationId="{CB3D7E83-F484-9680-B955-82283417A9E4}"/>
          </ac:spMkLst>
        </pc:spChg>
        <pc:spChg chg="del">
          <ac:chgData name="Alexander Recht" userId="5ef75646-e90d-49f7-9687-083dcbf8e39d" providerId="ADAL" clId="{85E75D6A-4EAE-4584-B9D3-1E6FD227DB9B}" dt="2023-10-04T02:06:57.178" v="9603" actId="478"/>
          <ac:spMkLst>
            <pc:docMk/>
            <pc:sldMk cId="2165034355" sldId="299"/>
            <ac:spMk id="5" creationId="{F72EF849-2C67-7ABF-23BB-570B5DF25EA5}"/>
          </ac:spMkLst>
        </pc:spChg>
        <pc:spChg chg="add del mod">
          <ac:chgData name="Alexander Recht" userId="5ef75646-e90d-49f7-9687-083dcbf8e39d" providerId="ADAL" clId="{85E75D6A-4EAE-4584-B9D3-1E6FD227DB9B}" dt="2023-10-04T01:59:02.011" v="9554" actId="478"/>
          <ac:spMkLst>
            <pc:docMk/>
            <pc:sldMk cId="2165034355" sldId="299"/>
            <ac:spMk id="6" creationId="{B1F6CD9F-3233-430E-C470-368443EB6FAB}"/>
          </ac:spMkLst>
        </pc:spChg>
        <pc:spChg chg="add mod">
          <ac:chgData name="Alexander Recht" userId="5ef75646-e90d-49f7-9687-083dcbf8e39d" providerId="ADAL" clId="{85E75D6A-4EAE-4584-B9D3-1E6FD227DB9B}" dt="2023-10-04T01:59:21.587" v="9556" actId="1076"/>
          <ac:spMkLst>
            <pc:docMk/>
            <pc:sldMk cId="2165034355" sldId="299"/>
            <ac:spMk id="7" creationId="{FC2D616C-4292-C3AC-7021-B49657AC195A}"/>
          </ac:spMkLst>
        </pc:spChg>
        <pc:spChg chg="add del mod">
          <ac:chgData name="Alexander Recht" userId="5ef75646-e90d-49f7-9687-083dcbf8e39d" providerId="ADAL" clId="{85E75D6A-4EAE-4584-B9D3-1E6FD227DB9B}" dt="2023-10-04T02:09:39.077" v="9636" actId="14100"/>
          <ac:spMkLst>
            <pc:docMk/>
            <pc:sldMk cId="2165034355" sldId="299"/>
            <ac:spMk id="8" creationId="{BDAC466F-130F-431B-3441-40A3388FB4B5}"/>
          </ac:spMkLst>
        </pc:spChg>
        <pc:spChg chg="add del">
          <ac:chgData name="Alexander Recht" userId="5ef75646-e90d-49f7-9687-083dcbf8e39d" providerId="ADAL" clId="{85E75D6A-4EAE-4584-B9D3-1E6FD227DB9B}" dt="2023-10-04T02:03:25.878" v="9562" actId="11529"/>
          <ac:spMkLst>
            <pc:docMk/>
            <pc:sldMk cId="2165034355" sldId="299"/>
            <ac:spMk id="10" creationId="{B712D576-8A3D-5942-6D37-984C18F00FC9}"/>
          </ac:spMkLst>
        </pc:spChg>
        <pc:spChg chg="add del mod">
          <ac:chgData name="Alexander Recht" userId="5ef75646-e90d-49f7-9687-083dcbf8e39d" providerId="ADAL" clId="{85E75D6A-4EAE-4584-B9D3-1E6FD227DB9B}" dt="2023-10-04T02:08:40.206" v="9615" actId="478"/>
          <ac:spMkLst>
            <pc:docMk/>
            <pc:sldMk cId="2165034355" sldId="299"/>
            <ac:spMk id="11" creationId="{E1EA20D6-B5D1-1D5B-497F-ED55E06EFE4D}"/>
          </ac:spMkLst>
        </pc:spChg>
        <pc:spChg chg="add mod">
          <ac:chgData name="Alexander Recht" userId="5ef75646-e90d-49f7-9687-083dcbf8e39d" providerId="ADAL" clId="{85E75D6A-4EAE-4584-B9D3-1E6FD227DB9B}" dt="2023-10-04T02:11:00.077" v="9640" actId="1076"/>
          <ac:spMkLst>
            <pc:docMk/>
            <pc:sldMk cId="2165034355" sldId="299"/>
            <ac:spMk id="12" creationId="{5B4B7452-99BC-DA43-FE4F-116D2B4C7793}"/>
          </ac:spMkLst>
        </pc:spChg>
        <pc:spChg chg="add mod">
          <ac:chgData name="Alexander Recht" userId="5ef75646-e90d-49f7-9687-083dcbf8e39d" providerId="ADAL" clId="{85E75D6A-4EAE-4584-B9D3-1E6FD227DB9B}" dt="2023-10-04T02:12:04.951" v="9659" actId="947"/>
          <ac:spMkLst>
            <pc:docMk/>
            <pc:sldMk cId="2165034355" sldId="299"/>
            <ac:spMk id="13" creationId="{7F9B96CB-30A2-524A-A76A-0D09988087CD}"/>
          </ac:spMkLst>
        </pc:spChg>
        <pc:picChg chg="mod">
          <ac:chgData name="Alexander Recht" userId="5ef75646-e90d-49f7-9687-083dcbf8e39d" providerId="ADAL" clId="{85E75D6A-4EAE-4584-B9D3-1E6FD227DB9B}" dt="2023-10-04T01:54:36.953" v="9474" actId="1076"/>
          <ac:picMkLst>
            <pc:docMk/>
            <pc:sldMk cId="2165034355" sldId="299"/>
            <ac:picMk id="9" creationId="{100EDD1A-7B9C-F713-DDE1-AC744021F254}"/>
          </ac:picMkLst>
        </pc:picChg>
      </pc:sldChg>
      <pc:sldChg chg="addSp delSp modSp add mod">
        <pc:chgData name="Alexander Recht" userId="5ef75646-e90d-49f7-9687-083dcbf8e39d" providerId="ADAL" clId="{85E75D6A-4EAE-4584-B9D3-1E6FD227DB9B}" dt="2023-10-04T02:25:53.948" v="9882"/>
        <pc:sldMkLst>
          <pc:docMk/>
          <pc:sldMk cId="1397318258" sldId="300"/>
        </pc:sldMkLst>
        <pc:spChg chg="mod">
          <ac:chgData name="Alexander Recht" userId="5ef75646-e90d-49f7-9687-083dcbf8e39d" providerId="ADAL" clId="{85E75D6A-4EAE-4584-B9D3-1E6FD227DB9B}" dt="2023-10-04T02:25:53.948" v="9882"/>
          <ac:spMkLst>
            <pc:docMk/>
            <pc:sldMk cId="1397318258" sldId="300"/>
            <ac:spMk id="2" creationId="{57687CA0-2EA0-8072-C54D-9E0CC11FCC8F}"/>
          </ac:spMkLst>
        </pc:spChg>
        <pc:spChg chg="mod">
          <ac:chgData name="Alexander Recht" userId="5ef75646-e90d-49f7-9687-083dcbf8e39d" providerId="ADAL" clId="{85E75D6A-4EAE-4584-B9D3-1E6FD227DB9B}" dt="2023-10-04T02:06:20.664" v="9599" actId="1076"/>
          <ac:spMkLst>
            <pc:docMk/>
            <pc:sldMk cId="1397318258" sldId="300"/>
            <ac:spMk id="4" creationId="{CB3D7E83-F484-9680-B955-82283417A9E4}"/>
          </ac:spMkLst>
        </pc:spChg>
        <pc:spChg chg="del">
          <ac:chgData name="Alexander Recht" userId="5ef75646-e90d-49f7-9687-083dcbf8e39d" providerId="ADAL" clId="{85E75D6A-4EAE-4584-B9D3-1E6FD227DB9B}" dt="2023-10-04T02:06:51.297" v="9602" actId="478"/>
          <ac:spMkLst>
            <pc:docMk/>
            <pc:sldMk cId="1397318258" sldId="300"/>
            <ac:spMk id="5" creationId="{F72EF849-2C67-7ABF-23BB-570B5DF25EA5}"/>
          </ac:spMkLst>
        </pc:spChg>
        <pc:spChg chg="add del">
          <ac:chgData name="Alexander Recht" userId="5ef75646-e90d-49f7-9687-083dcbf8e39d" providerId="ADAL" clId="{85E75D6A-4EAE-4584-B9D3-1E6FD227DB9B}" dt="2023-10-04T02:12:57.618" v="9671" actId="478"/>
          <ac:spMkLst>
            <pc:docMk/>
            <pc:sldMk cId="1397318258" sldId="300"/>
            <ac:spMk id="7" creationId="{FC2D616C-4292-C3AC-7021-B49657AC195A}"/>
          </ac:spMkLst>
        </pc:spChg>
        <pc:spChg chg="del">
          <ac:chgData name="Alexander Recht" userId="5ef75646-e90d-49f7-9687-083dcbf8e39d" providerId="ADAL" clId="{85E75D6A-4EAE-4584-B9D3-1E6FD227DB9B}" dt="2023-10-04T02:06:13.138" v="9598" actId="478"/>
          <ac:spMkLst>
            <pc:docMk/>
            <pc:sldMk cId="1397318258" sldId="300"/>
            <ac:spMk id="8" creationId="{BDAC466F-130F-431B-3441-40A3388FB4B5}"/>
          </ac:spMkLst>
        </pc:spChg>
        <pc:spChg chg="add del mod">
          <ac:chgData name="Alexander Recht" userId="5ef75646-e90d-49f7-9687-083dcbf8e39d" providerId="ADAL" clId="{85E75D6A-4EAE-4584-B9D3-1E6FD227DB9B}" dt="2023-10-04T02:13:43.288" v="9676" actId="478"/>
          <ac:spMkLst>
            <pc:docMk/>
            <pc:sldMk cId="1397318258" sldId="300"/>
            <ac:spMk id="10" creationId="{FCA2A269-649B-563A-830F-741421C81A2E}"/>
          </ac:spMkLst>
        </pc:spChg>
        <pc:spChg chg="del">
          <ac:chgData name="Alexander Recht" userId="5ef75646-e90d-49f7-9687-083dcbf8e39d" providerId="ADAL" clId="{85E75D6A-4EAE-4584-B9D3-1E6FD227DB9B}" dt="2023-10-04T02:06:48.127" v="9601" actId="478"/>
          <ac:spMkLst>
            <pc:docMk/>
            <pc:sldMk cId="1397318258" sldId="300"/>
            <ac:spMk id="11" creationId="{E1EA20D6-B5D1-1D5B-497F-ED55E06EFE4D}"/>
          </ac:spMkLst>
        </pc:spChg>
        <pc:picChg chg="del mod">
          <ac:chgData name="Alexander Recht" userId="5ef75646-e90d-49f7-9687-083dcbf8e39d" providerId="ADAL" clId="{85E75D6A-4EAE-4584-B9D3-1E6FD227DB9B}" dt="2023-10-04T02:13:32.149" v="9672" actId="478"/>
          <ac:picMkLst>
            <pc:docMk/>
            <pc:sldMk cId="1397318258" sldId="300"/>
            <ac:picMk id="9" creationId="{100EDD1A-7B9C-F713-DDE1-AC744021F254}"/>
          </ac:picMkLst>
        </pc:picChg>
        <pc:picChg chg="add mod ord">
          <ac:chgData name="Alexander Recht" userId="5ef75646-e90d-49f7-9687-083dcbf8e39d" providerId="ADAL" clId="{85E75D6A-4EAE-4584-B9D3-1E6FD227DB9B}" dt="2023-10-04T02:13:37.577" v="9674" actId="167"/>
          <ac:picMkLst>
            <pc:docMk/>
            <pc:sldMk cId="1397318258" sldId="300"/>
            <ac:picMk id="12" creationId="{010518DC-5C5E-F65A-3B56-1D1495C70454}"/>
          </ac:picMkLst>
        </pc:picChg>
      </pc:sldChg>
      <pc:sldChg chg="addSp delSp modSp add mod ord">
        <pc:chgData name="Alexander Recht" userId="5ef75646-e90d-49f7-9687-083dcbf8e39d" providerId="ADAL" clId="{85E75D6A-4EAE-4584-B9D3-1E6FD227DB9B}" dt="2023-10-04T09:45:07.799" v="12475"/>
        <pc:sldMkLst>
          <pc:docMk/>
          <pc:sldMk cId="864480857" sldId="301"/>
        </pc:sldMkLst>
        <pc:spChg chg="mod">
          <ac:chgData name="Alexander Recht" userId="5ef75646-e90d-49f7-9687-083dcbf8e39d" providerId="ADAL" clId="{85E75D6A-4EAE-4584-B9D3-1E6FD227DB9B}" dt="2023-10-04T02:07:14.917" v="9608" actId="20577"/>
          <ac:spMkLst>
            <pc:docMk/>
            <pc:sldMk cId="864480857" sldId="301"/>
            <ac:spMk id="2" creationId="{57687CA0-2EA0-8072-C54D-9E0CC11FCC8F}"/>
          </ac:spMkLst>
        </pc:spChg>
        <pc:spChg chg="mod">
          <ac:chgData name="Alexander Recht" userId="5ef75646-e90d-49f7-9687-083dcbf8e39d" providerId="ADAL" clId="{85E75D6A-4EAE-4584-B9D3-1E6FD227DB9B}" dt="2023-10-04T02:14:12.707" v="9681" actId="14100"/>
          <ac:spMkLst>
            <pc:docMk/>
            <pc:sldMk cId="864480857" sldId="301"/>
            <ac:spMk id="4" creationId="{CB3D7E83-F484-9680-B955-82283417A9E4}"/>
          </ac:spMkLst>
        </pc:spChg>
        <pc:spChg chg="add del mod">
          <ac:chgData name="Alexander Recht" userId="5ef75646-e90d-49f7-9687-083dcbf8e39d" providerId="ADAL" clId="{85E75D6A-4EAE-4584-B9D3-1E6FD227DB9B}" dt="2023-10-04T02:14:03.854" v="9679" actId="478"/>
          <ac:spMkLst>
            <pc:docMk/>
            <pc:sldMk cId="864480857" sldId="301"/>
            <ac:spMk id="6" creationId="{C00318FF-1900-01E7-2DF8-0AFB76947129}"/>
          </ac:spMkLst>
        </pc:spChg>
        <pc:spChg chg="del">
          <ac:chgData name="Alexander Recht" userId="5ef75646-e90d-49f7-9687-083dcbf8e39d" providerId="ADAL" clId="{85E75D6A-4EAE-4584-B9D3-1E6FD227DB9B}" dt="2023-10-04T02:07:45.577" v="9611" actId="478"/>
          <ac:spMkLst>
            <pc:docMk/>
            <pc:sldMk cId="864480857" sldId="301"/>
            <ac:spMk id="7" creationId="{FC2D616C-4292-C3AC-7021-B49657AC195A}"/>
          </ac:spMkLst>
        </pc:spChg>
        <pc:picChg chg="add mod ord">
          <ac:chgData name="Alexander Recht" userId="5ef75646-e90d-49f7-9687-083dcbf8e39d" providerId="ADAL" clId="{85E75D6A-4EAE-4584-B9D3-1E6FD227DB9B}" dt="2023-10-04T02:14:07.323" v="9680" actId="167"/>
          <ac:picMkLst>
            <pc:docMk/>
            <pc:sldMk cId="864480857" sldId="301"/>
            <ac:picMk id="8" creationId="{0D8182E1-F450-5BD0-8EF0-52C8DD271EBE}"/>
          </ac:picMkLst>
        </pc:picChg>
        <pc:picChg chg="del">
          <ac:chgData name="Alexander Recht" userId="5ef75646-e90d-49f7-9687-083dcbf8e39d" providerId="ADAL" clId="{85E75D6A-4EAE-4584-B9D3-1E6FD227DB9B}" dt="2023-10-04T02:13:55.357" v="9677" actId="478"/>
          <ac:picMkLst>
            <pc:docMk/>
            <pc:sldMk cId="864480857" sldId="301"/>
            <ac:picMk id="9" creationId="{100EDD1A-7B9C-F713-DDE1-AC744021F254}"/>
          </ac:picMkLst>
        </pc:picChg>
      </pc:sldChg>
      <pc:sldChg chg="addSp delSp modSp add mod">
        <pc:chgData name="Alexander Recht" userId="5ef75646-e90d-49f7-9687-083dcbf8e39d" providerId="ADAL" clId="{85E75D6A-4EAE-4584-B9D3-1E6FD227DB9B}" dt="2023-10-04T11:18:01.196" v="14601" actId="1076"/>
        <pc:sldMkLst>
          <pc:docMk/>
          <pc:sldMk cId="583657354" sldId="302"/>
        </pc:sldMkLst>
        <pc:spChg chg="mod">
          <ac:chgData name="Alexander Recht" userId="5ef75646-e90d-49f7-9687-083dcbf8e39d" providerId="ADAL" clId="{85E75D6A-4EAE-4584-B9D3-1E6FD227DB9B}" dt="2023-10-04T02:25:33.776" v="9879"/>
          <ac:spMkLst>
            <pc:docMk/>
            <pc:sldMk cId="583657354" sldId="302"/>
            <ac:spMk id="2" creationId="{57687CA0-2EA0-8072-C54D-9E0CC11FCC8F}"/>
          </ac:spMkLst>
        </pc:spChg>
        <pc:spChg chg="mod">
          <ac:chgData name="Alexander Recht" userId="5ef75646-e90d-49f7-9687-083dcbf8e39d" providerId="ADAL" clId="{85E75D6A-4EAE-4584-B9D3-1E6FD227DB9B}" dt="2023-10-04T11:18:01.196" v="14601" actId="1076"/>
          <ac:spMkLst>
            <pc:docMk/>
            <pc:sldMk cId="583657354" sldId="302"/>
            <ac:spMk id="4" creationId="{CB3D7E83-F484-9680-B955-82283417A9E4}"/>
          </ac:spMkLst>
        </pc:spChg>
        <pc:spChg chg="add mod">
          <ac:chgData name="Alexander Recht" userId="5ef75646-e90d-49f7-9687-083dcbf8e39d" providerId="ADAL" clId="{85E75D6A-4EAE-4584-B9D3-1E6FD227DB9B}" dt="2023-10-04T02:09:43.940" v="9637"/>
          <ac:spMkLst>
            <pc:docMk/>
            <pc:sldMk cId="583657354" sldId="302"/>
            <ac:spMk id="5" creationId="{C0CE266B-AE57-FA65-6D29-3C0141CC6BBF}"/>
          </ac:spMkLst>
        </pc:spChg>
        <pc:spChg chg="del">
          <ac:chgData name="Alexander Recht" userId="5ef75646-e90d-49f7-9687-083dcbf8e39d" providerId="ADAL" clId="{85E75D6A-4EAE-4584-B9D3-1E6FD227DB9B}" dt="2023-10-04T02:09:51.647" v="9639" actId="478"/>
          <ac:spMkLst>
            <pc:docMk/>
            <pc:sldMk cId="583657354" sldId="302"/>
            <ac:spMk id="8" creationId="{BDAC466F-130F-431B-3441-40A3388FB4B5}"/>
          </ac:spMkLst>
        </pc:spChg>
        <pc:spChg chg="mod">
          <ac:chgData name="Alexander Recht" userId="5ef75646-e90d-49f7-9687-083dcbf8e39d" providerId="ADAL" clId="{85E75D6A-4EAE-4584-B9D3-1E6FD227DB9B}" dt="2023-10-04T02:09:48.667" v="9638" actId="1076"/>
          <ac:spMkLst>
            <pc:docMk/>
            <pc:sldMk cId="583657354" sldId="302"/>
            <ac:spMk id="11" creationId="{E1EA20D6-B5D1-1D5B-497F-ED55E06EFE4D}"/>
          </ac:spMkLst>
        </pc:spChg>
        <pc:picChg chg="mod">
          <ac:chgData name="Alexander Recht" userId="5ef75646-e90d-49f7-9687-083dcbf8e39d" providerId="ADAL" clId="{85E75D6A-4EAE-4584-B9D3-1E6FD227DB9B}" dt="2023-10-04T11:17:55.287" v="14600" actId="1076"/>
          <ac:picMkLst>
            <pc:docMk/>
            <pc:sldMk cId="583657354" sldId="302"/>
            <ac:picMk id="9" creationId="{100EDD1A-7B9C-F713-DDE1-AC744021F254}"/>
          </ac:picMkLst>
        </pc:picChg>
      </pc:sldChg>
      <pc:sldChg chg="add">
        <pc:chgData name="Alexander Recht" userId="5ef75646-e90d-49f7-9687-083dcbf8e39d" providerId="ADAL" clId="{85E75D6A-4EAE-4584-B9D3-1E6FD227DB9B}" dt="2023-10-04T11:43:38.612" v="15036"/>
        <pc:sldMkLst>
          <pc:docMk/>
          <pc:sldMk cId="1002516095" sldId="303"/>
        </pc:sldMkLst>
      </pc:sldChg>
      <pc:sldChg chg="addSp modSp add del mod">
        <pc:chgData name="Alexander Recht" userId="5ef75646-e90d-49f7-9687-083dcbf8e39d" providerId="ADAL" clId="{85E75D6A-4EAE-4584-B9D3-1E6FD227DB9B}" dt="2023-10-04T11:43:30.226" v="15035" actId="2696"/>
        <pc:sldMkLst>
          <pc:docMk/>
          <pc:sldMk cId="1109126244" sldId="303"/>
        </pc:sldMkLst>
        <pc:spChg chg="mod">
          <ac:chgData name="Alexander Recht" userId="5ef75646-e90d-49f7-9687-083dcbf8e39d" providerId="ADAL" clId="{85E75D6A-4EAE-4584-B9D3-1E6FD227DB9B}" dt="2023-10-04T11:22:00.601" v="14721" actId="20577"/>
          <ac:spMkLst>
            <pc:docMk/>
            <pc:sldMk cId="1109126244" sldId="303"/>
            <ac:spMk id="2" creationId="{57687CA0-2EA0-8072-C54D-9E0CC11FCC8F}"/>
          </ac:spMkLst>
        </pc:spChg>
        <pc:spChg chg="mod">
          <ac:chgData name="Alexander Recht" userId="5ef75646-e90d-49f7-9687-083dcbf8e39d" providerId="ADAL" clId="{85E75D6A-4EAE-4584-B9D3-1E6FD227DB9B}" dt="2023-10-04T02:15:24.178" v="9692" actId="1076"/>
          <ac:spMkLst>
            <pc:docMk/>
            <pc:sldMk cId="1109126244" sldId="303"/>
            <ac:spMk id="4" creationId="{CB3D7E83-F484-9680-B955-82283417A9E4}"/>
          </ac:spMkLst>
        </pc:spChg>
        <pc:spChg chg="add mod">
          <ac:chgData name="Alexander Recht" userId="5ef75646-e90d-49f7-9687-083dcbf8e39d" providerId="ADAL" clId="{85E75D6A-4EAE-4584-B9D3-1E6FD227DB9B}" dt="2023-10-04T11:22:23.437" v="14724" actId="1076"/>
          <ac:spMkLst>
            <pc:docMk/>
            <pc:sldMk cId="1109126244" sldId="303"/>
            <ac:spMk id="5" creationId="{3D3FC968-6CCE-1C24-DCA8-D34A5776E064}"/>
          </ac:spMkLst>
        </pc:spChg>
      </pc:sldChg>
      <pc:sldChg chg="addSp delSp modSp add mod ord">
        <pc:chgData name="Alexander Recht" userId="5ef75646-e90d-49f7-9687-083dcbf8e39d" providerId="ADAL" clId="{85E75D6A-4EAE-4584-B9D3-1E6FD227DB9B}" dt="2023-10-04T09:35:51.728" v="11765"/>
        <pc:sldMkLst>
          <pc:docMk/>
          <pc:sldMk cId="3077863523" sldId="304"/>
        </pc:sldMkLst>
        <pc:spChg chg="mod">
          <ac:chgData name="Alexander Recht" userId="5ef75646-e90d-49f7-9687-083dcbf8e39d" providerId="ADAL" clId="{85E75D6A-4EAE-4584-B9D3-1E6FD227DB9B}" dt="2023-10-04T02:18:07.407" v="9767" actId="6549"/>
          <ac:spMkLst>
            <pc:docMk/>
            <pc:sldMk cId="3077863523" sldId="304"/>
            <ac:spMk id="2" creationId="{57687CA0-2EA0-8072-C54D-9E0CC11FCC8F}"/>
          </ac:spMkLst>
        </pc:spChg>
        <pc:spChg chg="del">
          <ac:chgData name="Alexander Recht" userId="5ef75646-e90d-49f7-9687-083dcbf8e39d" providerId="ADAL" clId="{85E75D6A-4EAE-4584-B9D3-1E6FD227DB9B}" dt="2023-10-04T02:16:23.907" v="9694" actId="478"/>
          <ac:spMkLst>
            <pc:docMk/>
            <pc:sldMk cId="3077863523" sldId="304"/>
            <ac:spMk id="3" creationId="{9162BE8A-207A-872C-98EA-6775F9E64AE2}"/>
          </ac:spMkLst>
        </pc:spChg>
        <pc:spChg chg="mod">
          <ac:chgData name="Alexander Recht" userId="5ef75646-e90d-49f7-9687-083dcbf8e39d" providerId="ADAL" clId="{85E75D6A-4EAE-4584-B9D3-1E6FD227DB9B}" dt="2023-10-04T02:16:33.743" v="9695" actId="1076"/>
          <ac:spMkLst>
            <pc:docMk/>
            <pc:sldMk cId="3077863523" sldId="304"/>
            <ac:spMk id="4" creationId="{CB3D7E83-F484-9680-B955-82283417A9E4}"/>
          </ac:spMkLst>
        </pc:spChg>
        <pc:spChg chg="add mod">
          <ac:chgData name="Alexander Recht" userId="5ef75646-e90d-49f7-9687-083dcbf8e39d" providerId="ADAL" clId="{85E75D6A-4EAE-4584-B9D3-1E6FD227DB9B}" dt="2023-10-04T02:17:09.752" v="9703" actId="1076"/>
          <ac:spMkLst>
            <pc:docMk/>
            <pc:sldMk cId="3077863523" sldId="304"/>
            <ac:spMk id="5" creationId="{93575F90-9D6B-B654-EDFA-BEFD6A90ADCD}"/>
          </ac:spMkLst>
        </pc:spChg>
      </pc:sldChg>
      <pc:sldChg chg="modSp add mod ord">
        <pc:chgData name="Alexander Recht" userId="5ef75646-e90d-49f7-9687-083dcbf8e39d" providerId="ADAL" clId="{85E75D6A-4EAE-4584-B9D3-1E6FD227DB9B}" dt="2023-10-04T10:15:44.869" v="13263"/>
        <pc:sldMkLst>
          <pc:docMk/>
          <pc:sldMk cId="2318611875" sldId="305"/>
        </pc:sldMkLst>
        <pc:spChg chg="mod">
          <ac:chgData name="Alexander Recht" userId="5ef75646-e90d-49f7-9687-083dcbf8e39d" providerId="ADAL" clId="{85E75D6A-4EAE-4584-B9D3-1E6FD227DB9B}" dt="2023-10-04T02:19:57.060" v="9824" actId="20577"/>
          <ac:spMkLst>
            <pc:docMk/>
            <pc:sldMk cId="2318611875" sldId="305"/>
            <ac:spMk id="2" creationId="{57687CA0-2EA0-8072-C54D-9E0CC11FCC8F}"/>
          </ac:spMkLst>
        </pc:spChg>
        <pc:spChg chg="mod">
          <ac:chgData name="Alexander Recht" userId="5ef75646-e90d-49f7-9687-083dcbf8e39d" providerId="ADAL" clId="{85E75D6A-4EAE-4584-B9D3-1E6FD227DB9B}" dt="2023-10-04T02:19:21.406" v="9775" actId="14100"/>
          <ac:spMkLst>
            <pc:docMk/>
            <pc:sldMk cId="2318611875" sldId="305"/>
            <ac:spMk id="3" creationId="{9162BE8A-207A-872C-98EA-6775F9E64AE2}"/>
          </ac:spMkLst>
        </pc:spChg>
        <pc:spChg chg="mod">
          <ac:chgData name="Alexander Recht" userId="5ef75646-e90d-49f7-9687-083dcbf8e39d" providerId="ADAL" clId="{85E75D6A-4EAE-4584-B9D3-1E6FD227DB9B}" dt="2023-10-04T02:19:29.821" v="9776" actId="1076"/>
          <ac:spMkLst>
            <pc:docMk/>
            <pc:sldMk cId="2318611875" sldId="305"/>
            <ac:spMk id="4" creationId="{CB3D7E83-F484-9680-B955-82283417A9E4}"/>
          </ac:spMkLst>
        </pc:spChg>
        <pc:picChg chg="mod">
          <ac:chgData name="Alexander Recht" userId="5ef75646-e90d-49f7-9687-083dcbf8e39d" providerId="ADAL" clId="{85E75D6A-4EAE-4584-B9D3-1E6FD227DB9B}" dt="2023-10-04T02:18:58.132" v="9771" actId="1076"/>
          <ac:picMkLst>
            <pc:docMk/>
            <pc:sldMk cId="2318611875" sldId="305"/>
            <ac:picMk id="8" creationId="{0D8182E1-F450-5BD0-8EF0-52C8DD271EBE}"/>
          </ac:picMkLst>
        </pc:picChg>
      </pc:sldChg>
      <pc:sldChg chg="add del ord">
        <pc:chgData name="Alexander Recht" userId="5ef75646-e90d-49f7-9687-083dcbf8e39d" providerId="ADAL" clId="{85E75D6A-4EAE-4584-B9D3-1E6FD227DB9B}" dt="2023-10-04T02:16:57.300" v="9701" actId="47"/>
        <pc:sldMkLst>
          <pc:docMk/>
          <pc:sldMk cId="3522158919" sldId="305"/>
        </pc:sldMkLst>
      </pc:sldChg>
      <pc:sldChg chg="modSp new mod">
        <pc:chgData name="Alexander Recht" userId="5ef75646-e90d-49f7-9687-083dcbf8e39d" providerId="ADAL" clId="{85E75D6A-4EAE-4584-B9D3-1E6FD227DB9B}" dt="2023-10-09T01:35:50.513" v="20131" actId="207"/>
        <pc:sldMkLst>
          <pc:docMk/>
          <pc:sldMk cId="1555317509" sldId="306"/>
        </pc:sldMkLst>
        <pc:spChg chg="mod">
          <ac:chgData name="Alexander Recht" userId="5ef75646-e90d-49f7-9687-083dcbf8e39d" providerId="ADAL" clId="{85E75D6A-4EAE-4584-B9D3-1E6FD227DB9B}" dt="2023-10-04T12:37:54.870" v="17103"/>
          <ac:spMkLst>
            <pc:docMk/>
            <pc:sldMk cId="1555317509" sldId="306"/>
            <ac:spMk id="2" creationId="{5D104CF2-667D-FD60-60A6-7B021E7C06D5}"/>
          </ac:spMkLst>
        </pc:spChg>
        <pc:spChg chg="mod">
          <ac:chgData name="Alexander Recht" userId="5ef75646-e90d-49f7-9687-083dcbf8e39d" providerId="ADAL" clId="{85E75D6A-4EAE-4584-B9D3-1E6FD227DB9B}" dt="2023-10-09T01:35:50.513" v="20131" actId="207"/>
          <ac:spMkLst>
            <pc:docMk/>
            <pc:sldMk cId="1555317509" sldId="306"/>
            <ac:spMk id="3" creationId="{27003D22-DB2D-FF91-2515-BFCB02AD0DEF}"/>
          </ac:spMkLst>
        </pc:spChg>
      </pc:sldChg>
      <pc:sldChg chg="modSp new del mod">
        <pc:chgData name="Alexander Recht" userId="5ef75646-e90d-49f7-9687-083dcbf8e39d" providerId="ADAL" clId="{85E75D6A-4EAE-4584-B9D3-1E6FD227DB9B}" dt="2023-10-04T02:32:45.835" v="10626" actId="2696"/>
        <pc:sldMkLst>
          <pc:docMk/>
          <pc:sldMk cId="1823004849" sldId="307"/>
        </pc:sldMkLst>
        <pc:spChg chg="mod">
          <ac:chgData name="Alexander Recht" userId="5ef75646-e90d-49f7-9687-083dcbf8e39d" providerId="ADAL" clId="{85E75D6A-4EAE-4584-B9D3-1E6FD227DB9B}" dt="2023-10-04T02:25:29.436" v="9878"/>
          <ac:spMkLst>
            <pc:docMk/>
            <pc:sldMk cId="1823004849" sldId="307"/>
            <ac:spMk id="2" creationId="{78F1F775-56F1-9661-1638-3525681AC32C}"/>
          </ac:spMkLst>
        </pc:spChg>
      </pc:sldChg>
      <pc:sldChg chg="modSp new del mod">
        <pc:chgData name="Alexander Recht" userId="5ef75646-e90d-49f7-9687-083dcbf8e39d" providerId="ADAL" clId="{85E75D6A-4EAE-4584-B9D3-1E6FD227DB9B}" dt="2023-10-04T02:25:41.007" v="9880" actId="47"/>
        <pc:sldMkLst>
          <pc:docMk/>
          <pc:sldMk cId="1043167711" sldId="308"/>
        </pc:sldMkLst>
        <pc:spChg chg="mod">
          <ac:chgData name="Alexander Recht" userId="5ef75646-e90d-49f7-9687-083dcbf8e39d" providerId="ADAL" clId="{85E75D6A-4EAE-4584-B9D3-1E6FD227DB9B}" dt="2023-10-04T02:23:20.086" v="9841"/>
          <ac:spMkLst>
            <pc:docMk/>
            <pc:sldMk cId="1043167711" sldId="308"/>
            <ac:spMk id="2" creationId="{93CFB839-9052-4B43-3394-819BDE97B315}"/>
          </ac:spMkLst>
        </pc:spChg>
      </pc:sldChg>
      <pc:sldChg chg="modSp new mod">
        <pc:chgData name="Alexander Recht" userId="5ef75646-e90d-49f7-9687-083dcbf8e39d" providerId="ADAL" clId="{85E75D6A-4EAE-4584-B9D3-1E6FD227DB9B}" dt="2023-10-09T01:47:55.702" v="20187" actId="207"/>
        <pc:sldMkLst>
          <pc:docMk/>
          <pc:sldMk cId="3276084775" sldId="309"/>
        </pc:sldMkLst>
        <pc:spChg chg="mod">
          <ac:chgData name="Alexander Recht" userId="5ef75646-e90d-49f7-9687-083dcbf8e39d" providerId="ADAL" clId="{85E75D6A-4EAE-4584-B9D3-1E6FD227DB9B}" dt="2023-10-04T02:25:49.396" v="9881"/>
          <ac:spMkLst>
            <pc:docMk/>
            <pc:sldMk cId="3276084775" sldId="309"/>
            <ac:spMk id="2" creationId="{20D31094-361A-EC34-AD1D-FC33D5FE9D02}"/>
          </ac:spMkLst>
        </pc:spChg>
        <pc:spChg chg="mod">
          <ac:chgData name="Alexander Recht" userId="5ef75646-e90d-49f7-9687-083dcbf8e39d" providerId="ADAL" clId="{85E75D6A-4EAE-4584-B9D3-1E6FD227DB9B}" dt="2023-10-09T01:47:55.702" v="20187" actId="207"/>
          <ac:spMkLst>
            <pc:docMk/>
            <pc:sldMk cId="3276084775" sldId="309"/>
            <ac:spMk id="3" creationId="{FC537265-0409-E1C7-C9FE-833A464BDD49}"/>
          </ac:spMkLst>
        </pc:spChg>
      </pc:sldChg>
      <pc:sldChg chg="modSp new mod">
        <pc:chgData name="Alexander Recht" userId="5ef75646-e90d-49f7-9687-083dcbf8e39d" providerId="ADAL" clId="{85E75D6A-4EAE-4584-B9D3-1E6FD227DB9B}" dt="2023-10-08T22:52:02.439" v="20058" actId="20577"/>
        <pc:sldMkLst>
          <pc:docMk/>
          <pc:sldMk cId="1296482546" sldId="310"/>
        </pc:sldMkLst>
        <pc:spChg chg="mod">
          <ac:chgData name="Alexander Recht" userId="5ef75646-e90d-49f7-9687-083dcbf8e39d" providerId="ADAL" clId="{85E75D6A-4EAE-4584-B9D3-1E6FD227DB9B}" dt="2023-10-04T02:26:00.626" v="9883"/>
          <ac:spMkLst>
            <pc:docMk/>
            <pc:sldMk cId="1296482546" sldId="310"/>
            <ac:spMk id="2" creationId="{F24F02AA-5308-1A78-2C1C-53E22001DCB2}"/>
          </ac:spMkLst>
        </pc:spChg>
        <pc:spChg chg="mod">
          <ac:chgData name="Alexander Recht" userId="5ef75646-e90d-49f7-9687-083dcbf8e39d" providerId="ADAL" clId="{85E75D6A-4EAE-4584-B9D3-1E6FD227DB9B}" dt="2023-10-08T22:52:02.439" v="20058" actId="20577"/>
          <ac:spMkLst>
            <pc:docMk/>
            <pc:sldMk cId="1296482546" sldId="310"/>
            <ac:spMk id="3" creationId="{720832E2-6B4A-8951-CF98-4C0406C60555}"/>
          </ac:spMkLst>
        </pc:spChg>
      </pc:sldChg>
      <pc:sldChg chg="modSp new del mod">
        <pc:chgData name="Alexander Recht" userId="5ef75646-e90d-49f7-9687-083dcbf8e39d" providerId="ADAL" clId="{85E75D6A-4EAE-4584-B9D3-1E6FD227DB9B}" dt="2023-10-04T02:26:03.526" v="9884" actId="47"/>
        <pc:sldMkLst>
          <pc:docMk/>
          <pc:sldMk cId="4092066154" sldId="311"/>
        </pc:sldMkLst>
        <pc:spChg chg="mod">
          <ac:chgData name="Alexander Recht" userId="5ef75646-e90d-49f7-9687-083dcbf8e39d" providerId="ADAL" clId="{85E75D6A-4EAE-4584-B9D3-1E6FD227DB9B}" dt="2023-10-04T02:23:57.416" v="9846"/>
          <ac:spMkLst>
            <pc:docMk/>
            <pc:sldMk cId="4092066154" sldId="311"/>
            <ac:spMk id="2" creationId="{515D3967-D1AC-50B0-D1F4-0CA6EC3FA4BD}"/>
          </ac:spMkLst>
        </pc:spChg>
      </pc:sldChg>
      <pc:sldChg chg="modSp new mod ord">
        <pc:chgData name="Alexander Recht" userId="5ef75646-e90d-49f7-9687-083dcbf8e39d" providerId="ADAL" clId="{85E75D6A-4EAE-4584-B9D3-1E6FD227DB9B}" dt="2023-10-04T21:45:32.977" v="19956" actId="207"/>
        <pc:sldMkLst>
          <pc:docMk/>
          <pc:sldMk cId="2781463484" sldId="312"/>
        </pc:sldMkLst>
        <pc:spChg chg="mod">
          <ac:chgData name="Alexander Recht" userId="5ef75646-e90d-49f7-9687-083dcbf8e39d" providerId="ADAL" clId="{85E75D6A-4EAE-4584-B9D3-1E6FD227DB9B}" dt="2023-10-04T02:24:24.940" v="9850"/>
          <ac:spMkLst>
            <pc:docMk/>
            <pc:sldMk cId="2781463484" sldId="312"/>
            <ac:spMk id="2" creationId="{FD0B16CC-83E4-02FA-474B-0BD66BA97FBB}"/>
          </ac:spMkLst>
        </pc:spChg>
        <pc:spChg chg="mod">
          <ac:chgData name="Alexander Recht" userId="5ef75646-e90d-49f7-9687-083dcbf8e39d" providerId="ADAL" clId="{85E75D6A-4EAE-4584-B9D3-1E6FD227DB9B}" dt="2023-10-04T21:45:32.977" v="19956" actId="207"/>
          <ac:spMkLst>
            <pc:docMk/>
            <pc:sldMk cId="2781463484" sldId="312"/>
            <ac:spMk id="3" creationId="{51A5021B-865E-6A27-3AC0-415BBD701C8C}"/>
          </ac:spMkLst>
        </pc:spChg>
      </pc:sldChg>
      <pc:sldChg chg="new del">
        <pc:chgData name="Alexander Recht" userId="5ef75646-e90d-49f7-9687-083dcbf8e39d" providerId="ADAL" clId="{85E75D6A-4EAE-4584-B9D3-1E6FD227DB9B}" dt="2023-10-04T02:24:18.759" v="9849" actId="47"/>
        <pc:sldMkLst>
          <pc:docMk/>
          <pc:sldMk cId="65962060" sldId="313"/>
        </pc:sldMkLst>
      </pc:sldChg>
      <pc:sldChg chg="modSp new mod ord">
        <pc:chgData name="Alexander Recht" userId="5ef75646-e90d-49f7-9687-083dcbf8e39d" providerId="ADAL" clId="{85E75D6A-4EAE-4584-B9D3-1E6FD227DB9B}" dt="2023-10-09T01:48:02.928" v="20188" actId="207"/>
        <pc:sldMkLst>
          <pc:docMk/>
          <pc:sldMk cId="4075962383" sldId="313"/>
        </pc:sldMkLst>
        <pc:spChg chg="mod">
          <ac:chgData name="Alexander Recht" userId="5ef75646-e90d-49f7-9687-083dcbf8e39d" providerId="ADAL" clId="{85E75D6A-4EAE-4584-B9D3-1E6FD227DB9B}" dt="2023-10-04T02:24:34.106" v="9852"/>
          <ac:spMkLst>
            <pc:docMk/>
            <pc:sldMk cId="4075962383" sldId="313"/>
            <ac:spMk id="2" creationId="{99B114BD-E36A-CA9F-5EFC-BFF1A087758C}"/>
          </ac:spMkLst>
        </pc:spChg>
        <pc:spChg chg="mod">
          <ac:chgData name="Alexander Recht" userId="5ef75646-e90d-49f7-9687-083dcbf8e39d" providerId="ADAL" clId="{85E75D6A-4EAE-4584-B9D3-1E6FD227DB9B}" dt="2023-10-09T01:48:02.928" v="20188" actId="207"/>
          <ac:spMkLst>
            <pc:docMk/>
            <pc:sldMk cId="4075962383" sldId="313"/>
            <ac:spMk id="3" creationId="{3A46F491-156A-91A9-76A8-2545B3CA5909}"/>
          </ac:spMkLst>
        </pc:spChg>
      </pc:sldChg>
      <pc:sldChg chg="modSp new del mod">
        <pc:chgData name="Alexander Recht" userId="5ef75646-e90d-49f7-9687-083dcbf8e39d" providerId="ADAL" clId="{85E75D6A-4EAE-4584-B9D3-1E6FD227DB9B}" dt="2023-10-04T11:43:30.226" v="15035" actId="2696"/>
        <pc:sldMkLst>
          <pc:docMk/>
          <pc:sldMk cId="1683216410" sldId="314"/>
        </pc:sldMkLst>
        <pc:spChg chg="mod">
          <ac:chgData name="Alexander Recht" userId="5ef75646-e90d-49f7-9687-083dcbf8e39d" providerId="ADAL" clId="{85E75D6A-4EAE-4584-B9D3-1E6FD227DB9B}" dt="2023-10-04T11:22:09.450" v="14722"/>
          <ac:spMkLst>
            <pc:docMk/>
            <pc:sldMk cId="1683216410" sldId="314"/>
            <ac:spMk id="2" creationId="{1C761726-1B83-66AA-A447-BE29BDEDD504}"/>
          </ac:spMkLst>
        </pc:spChg>
        <pc:spChg chg="mod">
          <ac:chgData name="Alexander Recht" userId="5ef75646-e90d-49f7-9687-083dcbf8e39d" providerId="ADAL" clId="{85E75D6A-4EAE-4584-B9D3-1E6FD227DB9B}" dt="2023-10-04T11:25:01.907" v="15034" actId="20577"/>
          <ac:spMkLst>
            <pc:docMk/>
            <pc:sldMk cId="1683216410" sldId="314"/>
            <ac:spMk id="3" creationId="{3DCAC5F7-7FE6-168E-C9A7-C01C8B407495}"/>
          </ac:spMkLst>
        </pc:spChg>
      </pc:sldChg>
      <pc:sldChg chg="modSp add mod">
        <pc:chgData name="Alexander Recht" userId="5ef75646-e90d-49f7-9687-083dcbf8e39d" providerId="ADAL" clId="{85E75D6A-4EAE-4584-B9D3-1E6FD227DB9B}" dt="2023-10-04T12:54:31.427" v="18272" actId="20577"/>
        <pc:sldMkLst>
          <pc:docMk/>
          <pc:sldMk cId="2781143751" sldId="314"/>
        </pc:sldMkLst>
        <pc:spChg chg="mod">
          <ac:chgData name="Alexander Recht" userId="5ef75646-e90d-49f7-9687-083dcbf8e39d" providerId="ADAL" clId="{85E75D6A-4EAE-4584-B9D3-1E6FD227DB9B}" dt="2023-10-04T12:54:31.427" v="18272" actId="20577"/>
          <ac:spMkLst>
            <pc:docMk/>
            <pc:sldMk cId="2781143751" sldId="314"/>
            <ac:spMk id="3" creationId="{3DCAC5F7-7FE6-168E-C9A7-C01C8B407495}"/>
          </ac:spMkLst>
        </pc:spChg>
      </pc:sldChg>
      <pc:sldChg chg="modSp new mod ord">
        <pc:chgData name="Alexander Recht" userId="5ef75646-e90d-49f7-9687-083dcbf8e39d" providerId="ADAL" clId="{85E75D6A-4EAE-4584-B9D3-1E6FD227DB9B}" dt="2023-10-04T12:45:12.505" v="17504" actId="207"/>
        <pc:sldMkLst>
          <pc:docMk/>
          <pc:sldMk cId="1240324880" sldId="315"/>
        </pc:sldMkLst>
        <pc:spChg chg="mod">
          <ac:chgData name="Alexander Recht" userId="5ef75646-e90d-49f7-9687-083dcbf8e39d" providerId="ADAL" clId="{85E75D6A-4EAE-4584-B9D3-1E6FD227DB9B}" dt="2023-10-04T02:25:01.564" v="9856"/>
          <ac:spMkLst>
            <pc:docMk/>
            <pc:sldMk cId="1240324880" sldId="315"/>
            <ac:spMk id="2" creationId="{B639B127-7BF8-E53D-3DAE-3AF22F2C288C}"/>
          </ac:spMkLst>
        </pc:spChg>
        <pc:spChg chg="mod">
          <ac:chgData name="Alexander Recht" userId="5ef75646-e90d-49f7-9687-083dcbf8e39d" providerId="ADAL" clId="{85E75D6A-4EAE-4584-B9D3-1E6FD227DB9B}" dt="2023-10-04T12:45:12.505" v="17504" actId="207"/>
          <ac:spMkLst>
            <pc:docMk/>
            <pc:sldMk cId="1240324880" sldId="315"/>
            <ac:spMk id="3" creationId="{26D26AE2-FE96-11AC-0DD2-54B1ABBFEC1C}"/>
          </ac:spMkLst>
        </pc:spChg>
      </pc:sldChg>
      <pc:sldChg chg="addSp modSp add mod">
        <pc:chgData name="Alexander Recht" userId="5ef75646-e90d-49f7-9687-083dcbf8e39d" providerId="ADAL" clId="{85E75D6A-4EAE-4584-B9D3-1E6FD227DB9B}" dt="2023-10-04T10:08:00.497" v="12494" actId="1076"/>
        <pc:sldMkLst>
          <pc:docMk/>
          <pc:sldMk cId="2620427291" sldId="316"/>
        </pc:sldMkLst>
        <pc:spChg chg="mod">
          <ac:chgData name="Alexander Recht" userId="5ef75646-e90d-49f7-9687-083dcbf8e39d" providerId="ADAL" clId="{85E75D6A-4EAE-4584-B9D3-1E6FD227DB9B}" dt="2023-10-04T10:07:43.621" v="12490" actId="20577"/>
          <ac:spMkLst>
            <pc:docMk/>
            <pc:sldMk cId="2620427291" sldId="316"/>
            <ac:spMk id="2" creationId="{57687CA0-2EA0-8072-C54D-9E0CC11FCC8F}"/>
          </ac:spMkLst>
        </pc:spChg>
        <pc:spChg chg="mod">
          <ac:chgData name="Alexander Recht" userId="5ef75646-e90d-49f7-9687-083dcbf8e39d" providerId="ADAL" clId="{85E75D6A-4EAE-4584-B9D3-1E6FD227DB9B}" dt="2023-10-04T10:07:33.137" v="12478" actId="1076"/>
          <ac:spMkLst>
            <pc:docMk/>
            <pc:sldMk cId="2620427291" sldId="316"/>
            <ac:spMk id="4" creationId="{CB3D7E83-F484-9680-B955-82283417A9E4}"/>
          </ac:spMkLst>
        </pc:spChg>
        <pc:spChg chg="add mod">
          <ac:chgData name="Alexander Recht" userId="5ef75646-e90d-49f7-9687-083dcbf8e39d" providerId="ADAL" clId="{85E75D6A-4EAE-4584-B9D3-1E6FD227DB9B}" dt="2023-10-04T10:08:00.497" v="12494" actId="1076"/>
          <ac:spMkLst>
            <pc:docMk/>
            <pc:sldMk cId="2620427291" sldId="316"/>
            <ac:spMk id="5" creationId="{D5021AF5-F8C2-370F-317E-3C07D7418365}"/>
          </ac:spMkLst>
        </pc:spChg>
        <pc:picChg chg="mod">
          <ac:chgData name="Alexander Recht" userId="5ef75646-e90d-49f7-9687-083dcbf8e39d" providerId="ADAL" clId="{85E75D6A-4EAE-4584-B9D3-1E6FD227DB9B}" dt="2023-10-04T10:07:54.572" v="12493" actId="1076"/>
          <ac:picMkLst>
            <pc:docMk/>
            <pc:sldMk cId="2620427291" sldId="316"/>
            <ac:picMk id="8" creationId="{0D8182E1-F450-5BD0-8EF0-52C8DD271EBE}"/>
          </ac:picMkLst>
        </pc:picChg>
      </pc:sldChg>
      <pc:sldChg chg="modSp add mod">
        <pc:chgData name="Alexander Recht" userId="5ef75646-e90d-49f7-9687-083dcbf8e39d" providerId="ADAL" clId="{85E75D6A-4EAE-4584-B9D3-1E6FD227DB9B}" dt="2023-10-04T21:47:54.317" v="19997" actId="20577"/>
        <pc:sldMkLst>
          <pc:docMk/>
          <pc:sldMk cId="2884544152" sldId="317"/>
        </pc:sldMkLst>
        <pc:spChg chg="mod">
          <ac:chgData name="Alexander Recht" userId="5ef75646-e90d-49f7-9687-083dcbf8e39d" providerId="ADAL" clId="{85E75D6A-4EAE-4584-B9D3-1E6FD227DB9B}" dt="2023-10-04T11:04:02.874" v="14263" actId="20577"/>
          <ac:spMkLst>
            <pc:docMk/>
            <pc:sldMk cId="2884544152" sldId="317"/>
            <ac:spMk id="2" creationId="{B639B127-7BF8-E53D-3DAE-3AF22F2C288C}"/>
          </ac:spMkLst>
        </pc:spChg>
        <pc:spChg chg="mod">
          <ac:chgData name="Alexander Recht" userId="5ef75646-e90d-49f7-9687-083dcbf8e39d" providerId="ADAL" clId="{85E75D6A-4EAE-4584-B9D3-1E6FD227DB9B}" dt="2023-10-04T21:47:54.317" v="19997" actId="20577"/>
          <ac:spMkLst>
            <pc:docMk/>
            <pc:sldMk cId="2884544152" sldId="317"/>
            <ac:spMk id="3" creationId="{26D26AE2-FE96-11AC-0DD2-54B1ABBFEC1C}"/>
          </ac:spMkLst>
        </pc:spChg>
      </pc:sldChg>
      <pc:sldChg chg="modSp add mod">
        <pc:chgData name="Alexander Recht" userId="5ef75646-e90d-49f7-9687-083dcbf8e39d" providerId="ADAL" clId="{85E75D6A-4EAE-4584-B9D3-1E6FD227DB9B}" dt="2023-10-04T21:48:42.758" v="20038" actId="6549"/>
        <pc:sldMkLst>
          <pc:docMk/>
          <pc:sldMk cId="3256381741" sldId="318"/>
        </pc:sldMkLst>
        <pc:spChg chg="mod">
          <ac:chgData name="Alexander Recht" userId="5ef75646-e90d-49f7-9687-083dcbf8e39d" providerId="ADAL" clId="{85E75D6A-4EAE-4584-B9D3-1E6FD227DB9B}" dt="2023-10-04T11:04:17.562" v="14271" actId="20577"/>
          <ac:spMkLst>
            <pc:docMk/>
            <pc:sldMk cId="3256381741" sldId="318"/>
            <ac:spMk id="2" creationId="{B639B127-7BF8-E53D-3DAE-3AF22F2C288C}"/>
          </ac:spMkLst>
        </pc:spChg>
        <pc:spChg chg="mod">
          <ac:chgData name="Alexander Recht" userId="5ef75646-e90d-49f7-9687-083dcbf8e39d" providerId="ADAL" clId="{85E75D6A-4EAE-4584-B9D3-1E6FD227DB9B}" dt="2023-10-04T21:48:42.758" v="20038" actId="6549"/>
          <ac:spMkLst>
            <pc:docMk/>
            <pc:sldMk cId="3256381741" sldId="318"/>
            <ac:spMk id="3" creationId="{26D26AE2-FE96-11AC-0DD2-54B1ABBFEC1C}"/>
          </ac:spMkLst>
        </pc:spChg>
      </pc:sldChg>
      <pc:sldChg chg="modSp add mod ord">
        <pc:chgData name="Alexander Recht" userId="5ef75646-e90d-49f7-9687-083dcbf8e39d" providerId="ADAL" clId="{85E75D6A-4EAE-4584-B9D3-1E6FD227DB9B}" dt="2023-10-08T22:53:14.813" v="20060" actId="207"/>
        <pc:sldMkLst>
          <pc:docMk/>
          <pc:sldMk cId="2294582673" sldId="319"/>
        </pc:sldMkLst>
        <pc:spChg chg="mod">
          <ac:chgData name="Alexander Recht" userId="5ef75646-e90d-49f7-9687-083dcbf8e39d" providerId="ADAL" clId="{85E75D6A-4EAE-4584-B9D3-1E6FD227DB9B}" dt="2023-10-04T12:37:49.861" v="17102"/>
          <ac:spMkLst>
            <pc:docMk/>
            <pc:sldMk cId="2294582673" sldId="319"/>
            <ac:spMk id="2" creationId="{5D104CF2-667D-FD60-60A6-7B021E7C06D5}"/>
          </ac:spMkLst>
        </pc:spChg>
        <pc:spChg chg="mod">
          <ac:chgData name="Alexander Recht" userId="5ef75646-e90d-49f7-9687-083dcbf8e39d" providerId="ADAL" clId="{85E75D6A-4EAE-4584-B9D3-1E6FD227DB9B}" dt="2023-10-08T22:53:14.813" v="20060" actId="207"/>
          <ac:spMkLst>
            <pc:docMk/>
            <pc:sldMk cId="2294582673" sldId="319"/>
            <ac:spMk id="3" creationId="{27003D22-DB2D-FF91-2515-BFCB02AD0DEF}"/>
          </ac:spMkLst>
        </pc:spChg>
      </pc:sldChg>
      <pc:sldChg chg="modSp add mod">
        <pc:chgData name="Alexander Recht" userId="5ef75646-e90d-49f7-9687-083dcbf8e39d" providerId="ADAL" clId="{85E75D6A-4EAE-4584-B9D3-1E6FD227DB9B}" dt="2023-10-04T12:38:00.199" v="17104"/>
        <pc:sldMkLst>
          <pc:docMk/>
          <pc:sldMk cId="3239660876" sldId="320"/>
        </pc:sldMkLst>
        <pc:spChg chg="mod">
          <ac:chgData name="Alexander Recht" userId="5ef75646-e90d-49f7-9687-083dcbf8e39d" providerId="ADAL" clId="{85E75D6A-4EAE-4584-B9D3-1E6FD227DB9B}" dt="2023-10-04T12:38:00.199" v="17104"/>
          <ac:spMkLst>
            <pc:docMk/>
            <pc:sldMk cId="3239660876" sldId="320"/>
            <ac:spMk id="2" creationId="{5D104CF2-667D-FD60-60A6-7B021E7C06D5}"/>
          </ac:spMkLst>
        </pc:spChg>
        <pc:spChg chg="mod">
          <ac:chgData name="Alexander Recht" userId="5ef75646-e90d-49f7-9687-083dcbf8e39d" providerId="ADAL" clId="{85E75D6A-4EAE-4584-B9D3-1E6FD227DB9B}" dt="2023-10-04T12:33:10.293" v="16626" actId="21"/>
          <ac:spMkLst>
            <pc:docMk/>
            <pc:sldMk cId="3239660876" sldId="320"/>
            <ac:spMk id="3" creationId="{27003D22-DB2D-FF91-2515-BFCB02AD0DEF}"/>
          </ac:spMkLst>
        </pc:spChg>
      </pc:sldChg>
      <pc:sldChg chg="new del">
        <pc:chgData name="Alexander Recht" userId="5ef75646-e90d-49f7-9687-083dcbf8e39d" providerId="ADAL" clId="{85E75D6A-4EAE-4584-B9D3-1E6FD227DB9B}" dt="2023-10-04T12:29:43.854" v="16570" actId="2696"/>
        <pc:sldMkLst>
          <pc:docMk/>
          <pc:sldMk cId="2233064447" sldId="321"/>
        </pc:sldMkLst>
      </pc:sldChg>
      <pc:sldChg chg="modSp add mod">
        <pc:chgData name="Alexander Recht" userId="5ef75646-e90d-49f7-9687-083dcbf8e39d" providerId="ADAL" clId="{85E75D6A-4EAE-4584-B9D3-1E6FD227DB9B}" dt="2023-10-04T12:38:53.756" v="17112" actId="20577"/>
        <pc:sldMkLst>
          <pc:docMk/>
          <pc:sldMk cId="3713678870" sldId="321"/>
        </pc:sldMkLst>
        <pc:spChg chg="mod">
          <ac:chgData name="Alexander Recht" userId="5ef75646-e90d-49f7-9687-083dcbf8e39d" providerId="ADAL" clId="{85E75D6A-4EAE-4584-B9D3-1E6FD227DB9B}" dt="2023-10-04T12:38:19.101" v="17105"/>
          <ac:spMkLst>
            <pc:docMk/>
            <pc:sldMk cId="3713678870" sldId="321"/>
            <ac:spMk id="2" creationId="{5D104CF2-667D-FD60-60A6-7B021E7C06D5}"/>
          </ac:spMkLst>
        </pc:spChg>
        <pc:spChg chg="mod">
          <ac:chgData name="Alexander Recht" userId="5ef75646-e90d-49f7-9687-083dcbf8e39d" providerId="ADAL" clId="{85E75D6A-4EAE-4584-B9D3-1E6FD227DB9B}" dt="2023-10-04T12:38:53.756" v="17112" actId="20577"/>
          <ac:spMkLst>
            <pc:docMk/>
            <pc:sldMk cId="3713678870" sldId="321"/>
            <ac:spMk id="3" creationId="{27003D22-DB2D-FF91-2515-BFCB02AD0DEF}"/>
          </ac:spMkLst>
        </pc:spChg>
      </pc:sldChg>
      <pc:sldChg chg="modSp new del mod">
        <pc:chgData name="Alexander Recht" userId="5ef75646-e90d-49f7-9687-083dcbf8e39d" providerId="ADAL" clId="{85E75D6A-4EAE-4584-B9D3-1E6FD227DB9B}" dt="2023-10-04T12:58:42.909" v="18617" actId="680"/>
        <pc:sldMkLst>
          <pc:docMk/>
          <pc:sldMk cId="1051667236" sldId="322"/>
        </pc:sldMkLst>
        <pc:spChg chg="mod">
          <ac:chgData name="Alexander Recht" userId="5ef75646-e90d-49f7-9687-083dcbf8e39d" providerId="ADAL" clId="{85E75D6A-4EAE-4584-B9D3-1E6FD227DB9B}" dt="2023-10-04T12:58:42.324" v="18616" actId="20577"/>
          <ac:spMkLst>
            <pc:docMk/>
            <pc:sldMk cId="1051667236" sldId="322"/>
            <ac:spMk id="2" creationId="{9924785E-A5E9-BCE2-0F67-4815900A747F}"/>
          </ac:spMkLst>
        </pc:spChg>
      </pc:sldChg>
      <pc:sldChg chg="modSp new del mod">
        <pc:chgData name="Alexander Recht" userId="5ef75646-e90d-49f7-9687-083dcbf8e39d" providerId="ADAL" clId="{85E75D6A-4EAE-4584-B9D3-1E6FD227DB9B}" dt="2023-10-04T13:13:17.094" v="19555" actId="47"/>
        <pc:sldMkLst>
          <pc:docMk/>
          <pc:sldMk cId="1307944119" sldId="322"/>
        </pc:sldMkLst>
        <pc:spChg chg="mod">
          <ac:chgData name="Alexander Recht" userId="5ef75646-e90d-49f7-9687-083dcbf8e39d" providerId="ADAL" clId="{85E75D6A-4EAE-4584-B9D3-1E6FD227DB9B}" dt="2023-10-04T13:04:52.698" v="19154" actId="20577"/>
          <ac:spMkLst>
            <pc:docMk/>
            <pc:sldMk cId="1307944119" sldId="322"/>
            <ac:spMk id="2" creationId="{BB41EF3F-31F4-DFFE-ACD6-82FB0837F357}"/>
          </ac:spMkLst>
        </pc:spChg>
        <pc:spChg chg="mod">
          <ac:chgData name="Alexander Recht" userId="5ef75646-e90d-49f7-9687-083dcbf8e39d" providerId="ADAL" clId="{85E75D6A-4EAE-4584-B9D3-1E6FD227DB9B}" dt="2023-10-04T13:11:48.761" v="19520" actId="21"/>
          <ac:spMkLst>
            <pc:docMk/>
            <pc:sldMk cId="1307944119" sldId="322"/>
            <ac:spMk id="3" creationId="{0E60E19A-31D5-68D0-DAD6-EE96090A8AAC}"/>
          </ac:spMkLst>
        </pc:spChg>
      </pc:sldChg>
      <pc:sldChg chg="modSp new mod">
        <pc:chgData name="Alexander Recht" userId="5ef75646-e90d-49f7-9687-083dcbf8e39d" providerId="ADAL" clId="{85E75D6A-4EAE-4584-B9D3-1E6FD227DB9B}" dt="2023-10-08T22:50:15.393" v="20045" actId="207"/>
        <pc:sldMkLst>
          <pc:docMk/>
          <pc:sldMk cId="2139318692" sldId="323"/>
        </pc:sldMkLst>
        <pc:spChg chg="mod">
          <ac:chgData name="Alexander Recht" userId="5ef75646-e90d-49f7-9687-083dcbf8e39d" providerId="ADAL" clId="{85E75D6A-4EAE-4584-B9D3-1E6FD227DB9B}" dt="2023-10-04T13:13:12.426" v="19553"/>
          <ac:spMkLst>
            <pc:docMk/>
            <pc:sldMk cId="2139318692" sldId="323"/>
            <ac:spMk id="2" creationId="{7AF7ED22-C140-0A15-A060-803E8028236B}"/>
          </ac:spMkLst>
        </pc:spChg>
        <pc:spChg chg="mod">
          <ac:chgData name="Alexander Recht" userId="5ef75646-e90d-49f7-9687-083dcbf8e39d" providerId="ADAL" clId="{85E75D6A-4EAE-4584-B9D3-1E6FD227DB9B}" dt="2023-10-08T22:50:15.393" v="20045" actId="207"/>
          <ac:spMkLst>
            <pc:docMk/>
            <pc:sldMk cId="2139318692" sldId="323"/>
            <ac:spMk id="3" creationId="{972E1BB4-BA6B-91F5-6F5B-19D3C14BD991}"/>
          </ac:spMkLst>
        </pc:spChg>
      </pc:sldChg>
      <pc:sldChg chg="modSp new mod">
        <pc:chgData name="Alexander Recht" userId="5ef75646-e90d-49f7-9687-083dcbf8e39d" providerId="ADAL" clId="{85E75D6A-4EAE-4584-B9D3-1E6FD227DB9B}" dt="2023-10-04T13:19:29.247" v="19703" actId="207"/>
        <pc:sldMkLst>
          <pc:docMk/>
          <pc:sldMk cId="3098586602" sldId="324"/>
        </pc:sldMkLst>
        <pc:spChg chg="mod">
          <ac:chgData name="Alexander Recht" userId="5ef75646-e90d-49f7-9687-083dcbf8e39d" providerId="ADAL" clId="{85E75D6A-4EAE-4584-B9D3-1E6FD227DB9B}" dt="2023-10-04T13:13:14.530" v="19554"/>
          <ac:spMkLst>
            <pc:docMk/>
            <pc:sldMk cId="3098586602" sldId="324"/>
            <ac:spMk id="2" creationId="{368FEF61-5EBB-5910-CB6A-0F8009D85B31}"/>
          </ac:spMkLst>
        </pc:spChg>
        <pc:spChg chg="mod">
          <ac:chgData name="Alexander Recht" userId="5ef75646-e90d-49f7-9687-083dcbf8e39d" providerId="ADAL" clId="{85E75D6A-4EAE-4584-B9D3-1E6FD227DB9B}" dt="2023-10-04T13:19:29.247" v="19703" actId="207"/>
          <ac:spMkLst>
            <pc:docMk/>
            <pc:sldMk cId="3098586602" sldId="324"/>
            <ac:spMk id="3" creationId="{3651A9C4-1FA4-A612-3BC4-C920EE79D18A}"/>
          </ac:spMkLst>
        </pc:spChg>
      </pc:sldChg>
      <pc:sldChg chg="modSp add mod">
        <pc:chgData name="Alexander Recht" userId="5ef75646-e90d-49f7-9687-083dcbf8e39d" providerId="ADAL" clId="{85E75D6A-4EAE-4584-B9D3-1E6FD227DB9B}" dt="2023-10-04T13:19:08.871" v="19702" actId="207"/>
        <pc:sldMkLst>
          <pc:docMk/>
          <pc:sldMk cId="4118088567" sldId="325"/>
        </pc:sldMkLst>
        <pc:spChg chg="mod">
          <ac:chgData name="Alexander Recht" userId="5ef75646-e90d-49f7-9687-083dcbf8e39d" providerId="ADAL" clId="{85E75D6A-4EAE-4584-B9D3-1E6FD227DB9B}" dt="2023-10-04T13:19:08.871" v="19702" actId="207"/>
          <ac:spMkLst>
            <pc:docMk/>
            <pc:sldMk cId="4118088567" sldId="325"/>
            <ac:spMk id="3" creationId="{3651A9C4-1FA4-A612-3BC4-C920EE79D18A}"/>
          </ac:spMkLst>
        </pc:spChg>
      </pc:sldChg>
      <pc:sldChg chg="addSp delSp modSp mod">
        <pc:chgData name="Alexander Recht" userId="5ef75646-e90d-49f7-9687-083dcbf8e39d" providerId="ADAL" clId="{85E75D6A-4EAE-4584-B9D3-1E6FD227DB9B}" dt="2023-10-08T23:03:12.052" v="20083" actId="166"/>
        <pc:sldMkLst>
          <pc:docMk/>
          <pc:sldMk cId="101064373" sldId="329"/>
        </pc:sldMkLst>
        <pc:spChg chg="ord">
          <ac:chgData name="Alexander Recht" userId="5ef75646-e90d-49f7-9687-083dcbf8e39d" providerId="ADAL" clId="{85E75D6A-4EAE-4584-B9D3-1E6FD227DB9B}" dt="2023-10-08T23:03:12.052" v="20083" actId="166"/>
          <ac:spMkLst>
            <pc:docMk/>
            <pc:sldMk cId="101064373" sldId="329"/>
            <ac:spMk id="6" creationId="{CCC56B7A-FC5E-F8FD-3BBE-C629315B29A1}"/>
          </ac:spMkLst>
        </pc:spChg>
        <pc:picChg chg="add del">
          <ac:chgData name="Alexander Recht" userId="5ef75646-e90d-49f7-9687-083dcbf8e39d" providerId="ADAL" clId="{85E75D6A-4EAE-4584-B9D3-1E6FD227DB9B}" dt="2023-10-08T23:02:37.390" v="20079" actId="478"/>
          <ac:picMkLst>
            <pc:docMk/>
            <pc:sldMk cId="101064373" sldId="329"/>
            <ac:picMk id="3" creationId="{CDB5A541-E76C-9C75-AA52-0FF46012C827}"/>
          </ac:picMkLst>
        </pc:picChg>
        <pc:picChg chg="add mod">
          <ac:chgData name="Alexander Recht" userId="5ef75646-e90d-49f7-9687-083dcbf8e39d" providerId="ADAL" clId="{85E75D6A-4EAE-4584-B9D3-1E6FD227DB9B}" dt="2023-10-08T23:02:50.800" v="20082" actId="14100"/>
          <ac:picMkLst>
            <pc:docMk/>
            <pc:sldMk cId="101064373" sldId="329"/>
            <ac:picMk id="5" creationId="{7F88886D-8BCF-7FAC-8157-EEA85C926DFD}"/>
          </ac:picMkLst>
        </pc:picChg>
      </pc:sldChg>
      <pc:sldChg chg="addSp delSp modSp mod">
        <pc:chgData name="Alexander Recht" userId="5ef75646-e90d-49f7-9687-083dcbf8e39d" providerId="ADAL" clId="{85E75D6A-4EAE-4584-B9D3-1E6FD227DB9B}" dt="2023-10-08T23:01:23.412" v="20071" actId="166"/>
        <pc:sldMkLst>
          <pc:docMk/>
          <pc:sldMk cId="1383318451" sldId="330"/>
        </pc:sldMkLst>
        <pc:spChg chg="ord">
          <ac:chgData name="Alexander Recht" userId="5ef75646-e90d-49f7-9687-083dcbf8e39d" providerId="ADAL" clId="{85E75D6A-4EAE-4584-B9D3-1E6FD227DB9B}" dt="2023-10-08T23:01:23.412" v="20071" actId="166"/>
          <ac:spMkLst>
            <pc:docMk/>
            <pc:sldMk cId="1383318451" sldId="330"/>
            <ac:spMk id="7" creationId="{D1A259B1-D99C-9DB4-0697-5E240CBD4521}"/>
          </ac:spMkLst>
        </pc:spChg>
        <pc:picChg chg="del">
          <ac:chgData name="Alexander Recht" userId="5ef75646-e90d-49f7-9687-083dcbf8e39d" providerId="ADAL" clId="{85E75D6A-4EAE-4584-B9D3-1E6FD227DB9B}" dt="2023-10-08T23:00:50.968" v="20066" actId="478"/>
          <ac:picMkLst>
            <pc:docMk/>
            <pc:sldMk cId="1383318451" sldId="330"/>
            <ac:picMk id="4" creationId="{F5826745-2709-CF56-9605-1F5468D4870A}"/>
          </ac:picMkLst>
        </pc:picChg>
        <pc:picChg chg="add mod">
          <ac:chgData name="Alexander Recht" userId="5ef75646-e90d-49f7-9687-083dcbf8e39d" providerId="ADAL" clId="{85E75D6A-4EAE-4584-B9D3-1E6FD227DB9B}" dt="2023-10-08T23:01:16.152" v="20070" actId="14100"/>
          <ac:picMkLst>
            <pc:docMk/>
            <pc:sldMk cId="1383318451" sldId="330"/>
            <ac:picMk id="5" creationId="{9FEA1514-85D3-54A1-BF67-1D36AD7AF391}"/>
          </ac:picMkLst>
        </pc:picChg>
      </pc:sldChg>
      <pc:sldChg chg="modSp mod">
        <pc:chgData name="Alexander Recht" userId="5ef75646-e90d-49f7-9687-083dcbf8e39d" providerId="ADAL" clId="{85E75D6A-4EAE-4584-B9D3-1E6FD227DB9B}" dt="2023-10-08T22:52:27.883" v="20059" actId="207"/>
        <pc:sldMkLst>
          <pc:docMk/>
          <pc:sldMk cId="4095169574" sldId="333"/>
        </pc:sldMkLst>
        <pc:spChg chg="mod">
          <ac:chgData name="Alexander Recht" userId="5ef75646-e90d-49f7-9687-083dcbf8e39d" providerId="ADAL" clId="{85E75D6A-4EAE-4584-B9D3-1E6FD227DB9B}" dt="2023-10-08T22:52:27.883" v="20059" actId="207"/>
          <ac:spMkLst>
            <pc:docMk/>
            <pc:sldMk cId="4095169574" sldId="333"/>
            <ac:spMk id="3" creationId="{984353B6-2BE4-D639-817B-04FBBA0F00F4}"/>
          </ac:spMkLst>
        </pc:spChg>
      </pc:sldChg>
      <pc:sldChg chg="modSp mod">
        <pc:chgData name="Alexander Recht" userId="5ef75646-e90d-49f7-9687-083dcbf8e39d" providerId="ADAL" clId="{85E75D6A-4EAE-4584-B9D3-1E6FD227DB9B}" dt="2023-10-08T23:04:03.096" v="20090" actId="207"/>
        <pc:sldMkLst>
          <pc:docMk/>
          <pc:sldMk cId="1077541196" sldId="334"/>
        </pc:sldMkLst>
        <pc:spChg chg="mod">
          <ac:chgData name="Alexander Recht" userId="5ef75646-e90d-49f7-9687-083dcbf8e39d" providerId="ADAL" clId="{85E75D6A-4EAE-4584-B9D3-1E6FD227DB9B}" dt="2023-10-08T23:04:03.096" v="20090" actId="207"/>
          <ac:spMkLst>
            <pc:docMk/>
            <pc:sldMk cId="1077541196" sldId="334"/>
            <ac:spMk id="3" creationId="{FE7176CF-981A-55EB-23FB-A06BF9305206}"/>
          </ac:spMkLst>
        </pc:spChg>
      </pc:sldChg>
      <pc:sldChg chg="modSp mod">
        <pc:chgData name="Alexander Recht" userId="5ef75646-e90d-49f7-9687-083dcbf8e39d" providerId="ADAL" clId="{85E75D6A-4EAE-4584-B9D3-1E6FD227DB9B}" dt="2023-10-08T22:49:38.573" v="20042" actId="6549"/>
        <pc:sldMkLst>
          <pc:docMk/>
          <pc:sldMk cId="3294419466" sldId="335"/>
        </pc:sldMkLst>
        <pc:spChg chg="mod">
          <ac:chgData name="Alexander Recht" userId="5ef75646-e90d-49f7-9687-083dcbf8e39d" providerId="ADAL" clId="{85E75D6A-4EAE-4584-B9D3-1E6FD227DB9B}" dt="2023-10-08T22:49:38.573" v="20042" actId="6549"/>
          <ac:spMkLst>
            <pc:docMk/>
            <pc:sldMk cId="3294419466" sldId="335"/>
            <ac:spMk id="3" creationId="{27003D22-DB2D-FF91-2515-BFCB02AD0DEF}"/>
          </ac:spMkLst>
        </pc:spChg>
      </pc:sldChg>
      <pc:sldChg chg="modSp mod">
        <pc:chgData name="Alexander Recht" userId="5ef75646-e90d-49f7-9687-083dcbf8e39d" providerId="ADAL" clId="{85E75D6A-4EAE-4584-B9D3-1E6FD227DB9B}" dt="2023-10-09T01:47:21.223" v="20182" actId="207"/>
        <pc:sldMkLst>
          <pc:docMk/>
          <pc:sldMk cId="132366026" sldId="336"/>
        </pc:sldMkLst>
        <pc:spChg chg="mod">
          <ac:chgData name="Alexander Recht" userId="5ef75646-e90d-49f7-9687-083dcbf8e39d" providerId="ADAL" clId="{85E75D6A-4EAE-4584-B9D3-1E6FD227DB9B}" dt="2023-10-09T01:47:21.223" v="20182" actId="207"/>
          <ac:spMkLst>
            <pc:docMk/>
            <pc:sldMk cId="132366026" sldId="336"/>
            <ac:spMk id="3" creationId="{3DCAC5F7-7FE6-168E-C9A7-C01C8B40749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de-DE"/>
          </a:p>
        </p:txBody>
      </p:sp>
      <p:sp>
        <p:nvSpPr>
          <p:cNvPr id="2" name="Title 1"/>
          <p:cNvSpPr>
            <a:spLocks noGrp="1"/>
          </p:cNvSpPr>
          <p:nvPr>
            <p:ph type="ctrTitle"/>
          </p:nvPr>
        </p:nvSpPr>
        <p:spPr>
          <a:xfrm>
            <a:off x="1078523" y="1098388"/>
            <a:ext cx="10318418" cy="4394988"/>
          </a:xfrm>
        </p:spPr>
        <p:txBody>
          <a:bodyPr anchor="ctr">
            <a:noAutofit/>
          </a:bodyPr>
          <a:lstStyle>
            <a:lvl1pPr algn="ctr">
              <a:defRPr sz="8800" spc="800" baseline="0"/>
            </a:lvl1pPr>
          </a:lstStyle>
          <a:p>
            <a:r>
              <a:rPr lang="de-DE" dirty="0"/>
              <a:t>Mastertitelformat bearbeiten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9/28/25</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‹Nr.›</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9/28/25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9/28/25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9/28/25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de-DE"/>
              <a:t>Mastertitelformat bearbeiten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9/28/25</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‹Nr.›</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9/28/25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de-DE"/>
              <a:t>Mastertitelformat bearbeiten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257300" y="2909102"/>
            <a:ext cx="4800600" cy="299639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633864" y="2909102"/>
            <a:ext cx="4800600" cy="299639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9/28/25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9/28/25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9/28/25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de-DE"/>
              <a:t>Mastertitelformat bearbeiten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9/28/25</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‹Nr.›</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de-DE"/>
              <a:t>Mastertitelformat bearbeiten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9/28/25</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9/28/25</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‹Nr.›</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de-DE"/>
          </a:p>
        </p:txBody>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gag-koeln.de/wp-content/uploads/2023/04/GAG_Konzern_2022_WWW-1.pdf" TargetMode="Externa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kvb.koeln/unternehmen/die_kvb/zahlen_daten_fakten/index.html?INCLUDEMODUL=dokumente_einzeln2.mod/inc.download.php&amp;downDokument=4796" TargetMode="Externa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ir.deutsche-wohnen.com/download/companies/dewohnen/Annual%20Reports/DW_2022_Q4_Deutsch_s.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zum.de/Faecher/kurse/boeing/udb/bwl-grundl/Betriebliche-Grundfunktionen.pdf" TargetMode="External"/><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wikipedia.org/wiki/Stakeholder#/media/Datei:Stakeholder_in-ex.pn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ED3A7-68AD-DF70-7C89-9128F0064B3C}"/>
              </a:ext>
            </a:extLst>
          </p:cNvPr>
          <p:cNvSpPr>
            <a:spLocks noGrp="1"/>
          </p:cNvSpPr>
          <p:nvPr>
            <p:ph type="ctrTitle"/>
          </p:nvPr>
        </p:nvSpPr>
        <p:spPr/>
        <p:txBody>
          <a:bodyPr/>
          <a:lstStyle/>
          <a:p>
            <a:r>
              <a:rPr lang="de-DE" dirty="0"/>
              <a:t>Grenzen der Eigentumsfrage</a:t>
            </a:r>
          </a:p>
        </p:txBody>
      </p:sp>
      <p:sp>
        <p:nvSpPr>
          <p:cNvPr id="3" name="Untertitel 2">
            <a:extLst>
              <a:ext uri="{FF2B5EF4-FFF2-40B4-BE49-F238E27FC236}">
                <a16:creationId xmlns:a16="http://schemas.microsoft.com/office/drawing/2014/main" id="{10D1CA3C-6793-05B2-9BDA-9B8877CF4581}"/>
              </a:ext>
            </a:extLst>
          </p:cNvPr>
          <p:cNvSpPr>
            <a:spLocks noGrp="1"/>
          </p:cNvSpPr>
          <p:nvPr>
            <p:ph type="subTitle" idx="1"/>
          </p:nvPr>
        </p:nvSpPr>
        <p:spPr/>
        <p:txBody>
          <a:bodyPr/>
          <a:lstStyle/>
          <a:p>
            <a:r>
              <a:rPr lang="de-DE" dirty="0"/>
              <a:t>Eine Einführung durch</a:t>
            </a:r>
            <a:br>
              <a:rPr lang="de-DE" dirty="0"/>
            </a:br>
            <a:r>
              <a:rPr lang="de-DE" dirty="0"/>
              <a:t>Alexander Recht, </a:t>
            </a:r>
            <a:r>
              <a:rPr lang="de-DE" dirty="0" err="1"/>
              <a:t>a.recht@gmx.de</a:t>
            </a:r>
            <a:endParaRPr lang="de-DE" dirty="0"/>
          </a:p>
        </p:txBody>
      </p:sp>
    </p:spTree>
    <p:extLst>
      <p:ext uri="{BB962C8B-B14F-4D97-AF65-F5344CB8AC3E}">
        <p14:creationId xmlns:p14="http://schemas.microsoft.com/office/powerpoint/2010/main" val="2084976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16B170-D644-6869-6506-83A58DD085F4}"/>
              </a:ext>
            </a:extLst>
          </p:cNvPr>
          <p:cNvSpPr>
            <a:spLocks noGrp="1"/>
          </p:cNvSpPr>
          <p:nvPr>
            <p:ph type="title"/>
          </p:nvPr>
        </p:nvSpPr>
        <p:spPr/>
        <p:txBody>
          <a:bodyPr/>
          <a:lstStyle/>
          <a:p>
            <a:r>
              <a:rPr lang="de-DE" dirty="0"/>
              <a:t>Begriffsklärung:</a:t>
            </a:r>
            <a:br>
              <a:rPr lang="de-DE" dirty="0"/>
            </a:br>
            <a:r>
              <a:rPr lang="de-DE" dirty="0"/>
              <a:t>Was sagt das BGB?</a:t>
            </a:r>
          </a:p>
        </p:txBody>
      </p:sp>
      <p:sp>
        <p:nvSpPr>
          <p:cNvPr id="3" name="Inhaltsplatzhalter 2">
            <a:extLst>
              <a:ext uri="{FF2B5EF4-FFF2-40B4-BE49-F238E27FC236}">
                <a16:creationId xmlns:a16="http://schemas.microsoft.com/office/drawing/2014/main" id="{9C31585B-5E1D-8E71-03F8-9203AF93C74B}"/>
              </a:ext>
            </a:extLst>
          </p:cNvPr>
          <p:cNvSpPr>
            <a:spLocks noGrp="1"/>
          </p:cNvSpPr>
          <p:nvPr>
            <p:ph idx="1"/>
          </p:nvPr>
        </p:nvSpPr>
        <p:spPr/>
        <p:txBody>
          <a:bodyPr>
            <a:normAutofit/>
          </a:bodyPr>
          <a:lstStyle/>
          <a:p>
            <a:r>
              <a:rPr lang="de-DE" dirty="0">
                <a:solidFill>
                  <a:srgbClr val="FF0000"/>
                </a:solidFill>
              </a:rPr>
              <a:t>Eigentum</a:t>
            </a:r>
            <a:r>
              <a:rPr lang="de-DE" dirty="0"/>
              <a:t> ist also etwas </a:t>
            </a:r>
            <a:r>
              <a:rPr lang="de-DE" dirty="0">
                <a:solidFill>
                  <a:srgbClr val="FF0000"/>
                </a:solidFill>
              </a:rPr>
              <a:t>anderes</a:t>
            </a:r>
            <a:r>
              <a:rPr lang="de-DE" dirty="0"/>
              <a:t> und mehr als </a:t>
            </a:r>
            <a:r>
              <a:rPr lang="de-DE" dirty="0">
                <a:solidFill>
                  <a:srgbClr val="FF0000"/>
                </a:solidFill>
              </a:rPr>
              <a:t>Besitz</a:t>
            </a:r>
            <a:r>
              <a:rPr lang="de-DE" dirty="0"/>
              <a:t> – eine Differenz, die Marx und Marxisten nicht immer sauber beachtet haben.</a:t>
            </a:r>
          </a:p>
          <a:p>
            <a:r>
              <a:rPr lang="de-DE" dirty="0"/>
              <a:t>Auch wenn Eigentum umfassende Nutzung und Verfügung (Übertragung, Belastung, Aufhebung und inhaltliche Änderung eines Rechts) impliziert, gilt es zweierlei zu beachten:</a:t>
            </a:r>
          </a:p>
          <a:p>
            <a:pPr lvl="1"/>
            <a:r>
              <a:rPr lang="de-DE" dirty="0">
                <a:solidFill>
                  <a:srgbClr val="FF0000"/>
                </a:solidFill>
              </a:rPr>
              <a:t>Gesetze</a:t>
            </a:r>
            <a:r>
              <a:rPr lang="de-DE" dirty="0"/>
              <a:t> oder Rechte Dritter können dem </a:t>
            </a:r>
            <a:r>
              <a:rPr lang="de-DE" dirty="0">
                <a:solidFill>
                  <a:srgbClr val="FF0000"/>
                </a:solidFill>
              </a:rPr>
              <a:t>Eigentum entgegenstehen</a:t>
            </a:r>
            <a:r>
              <a:rPr lang="de-DE" dirty="0"/>
              <a:t>, etwa das GG: „Inhalt und Schranken“ des Eigentums „werden durch die Gesetze bestimmt.“ Und: „Eigentum verpflichtet. Sein Gebrauch soll zugleich dem Wohle der Allgemeinheit dienen.“ Bzw.: „Produktionsmittel können zum Zwecke der Vergesellschaftung durch ein Gesetz (…) in Gemeineigentum überführt werden.“</a:t>
            </a:r>
          </a:p>
          <a:p>
            <a:pPr lvl="1"/>
            <a:r>
              <a:rPr lang="de-DE" dirty="0"/>
              <a:t>Dass die </a:t>
            </a:r>
            <a:r>
              <a:rPr lang="de-DE" dirty="0">
                <a:solidFill>
                  <a:srgbClr val="FF0000"/>
                </a:solidFill>
              </a:rPr>
              <a:t>Rechte Dritter</a:t>
            </a:r>
            <a:r>
              <a:rPr lang="de-DE" dirty="0"/>
              <a:t> von Bedeutung sind, zeigt die Bedeutung der </a:t>
            </a:r>
            <a:r>
              <a:rPr lang="de-DE" dirty="0">
                <a:solidFill>
                  <a:srgbClr val="FF0000"/>
                </a:solidFill>
              </a:rPr>
              <a:t>Gesamtreproduktion</a:t>
            </a:r>
            <a:r>
              <a:rPr lang="de-DE" dirty="0"/>
              <a:t>: Es geht um </a:t>
            </a:r>
            <a:r>
              <a:rPr lang="de-DE" dirty="0">
                <a:solidFill>
                  <a:srgbClr val="FF0000"/>
                </a:solidFill>
              </a:rPr>
              <a:t>alle Lieferanten, alle Kunden, alle Bürger, alle Banken, um den Staat, um Allokation + Distribution</a:t>
            </a:r>
            <a:r>
              <a:rPr lang="de-DE" dirty="0"/>
              <a:t>.</a:t>
            </a:r>
          </a:p>
          <a:p>
            <a:pPr lvl="1"/>
            <a:endParaRPr lang="de-DE" dirty="0"/>
          </a:p>
        </p:txBody>
      </p:sp>
    </p:spTree>
    <p:extLst>
      <p:ext uri="{BB962C8B-B14F-4D97-AF65-F5344CB8AC3E}">
        <p14:creationId xmlns:p14="http://schemas.microsoft.com/office/powerpoint/2010/main" val="1889076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50FE8-7E1F-4825-FF5A-6F85667A853F}"/>
              </a:ext>
            </a:extLst>
          </p:cNvPr>
          <p:cNvSpPr>
            <a:spLocks noGrp="1"/>
          </p:cNvSpPr>
          <p:nvPr>
            <p:ph type="title"/>
          </p:nvPr>
        </p:nvSpPr>
        <p:spPr/>
        <p:txBody>
          <a:bodyPr/>
          <a:lstStyle/>
          <a:p>
            <a:r>
              <a:rPr lang="de-DE" dirty="0"/>
              <a:t>Begriffsklärung:</a:t>
            </a:r>
            <a:br>
              <a:rPr lang="de-DE" dirty="0"/>
            </a:br>
            <a:r>
              <a:rPr lang="de-DE" dirty="0"/>
              <a:t>Was ist Eigentum an PM?</a:t>
            </a:r>
          </a:p>
        </p:txBody>
      </p:sp>
      <p:graphicFrame>
        <p:nvGraphicFramePr>
          <p:cNvPr id="4" name="Tabelle 4">
            <a:extLst>
              <a:ext uri="{FF2B5EF4-FFF2-40B4-BE49-F238E27FC236}">
                <a16:creationId xmlns:a16="http://schemas.microsoft.com/office/drawing/2014/main" id="{BEE99A89-0941-1890-F65A-25D117AE5983}"/>
              </a:ext>
            </a:extLst>
          </p:cNvPr>
          <p:cNvGraphicFramePr>
            <a:graphicFrameLocks noGrp="1"/>
          </p:cNvGraphicFramePr>
          <p:nvPr>
            <p:ph idx="1"/>
            <p:extLst>
              <p:ext uri="{D42A27DB-BD31-4B8C-83A1-F6EECF244321}">
                <p14:modId xmlns:p14="http://schemas.microsoft.com/office/powerpoint/2010/main" val="3279269820"/>
              </p:ext>
            </p:extLst>
          </p:nvPr>
        </p:nvGraphicFramePr>
        <p:xfrm>
          <a:off x="1250950" y="2286000"/>
          <a:ext cx="10179048" cy="4079240"/>
        </p:xfrm>
        <a:graphic>
          <a:graphicData uri="http://schemas.openxmlformats.org/drawingml/2006/table">
            <a:tbl>
              <a:tblPr firstRow="1" bandRow="1">
                <a:tableStyleId>{5C22544A-7EE6-4342-B048-85BDC9FD1C3A}</a:tableStyleId>
              </a:tblPr>
              <a:tblGrid>
                <a:gridCol w="2544762">
                  <a:extLst>
                    <a:ext uri="{9D8B030D-6E8A-4147-A177-3AD203B41FA5}">
                      <a16:colId xmlns:a16="http://schemas.microsoft.com/office/drawing/2014/main" val="3547396525"/>
                    </a:ext>
                  </a:extLst>
                </a:gridCol>
                <a:gridCol w="2544762">
                  <a:extLst>
                    <a:ext uri="{9D8B030D-6E8A-4147-A177-3AD203B41FA5}">
                      <a16:colId xmlns:a16="http://schemas.microsoft.com/office/drawing/2014/main" val="3311585653"/>
                    </a:ext>
                  </a:extLst>
                </a:gridCol>
                <a:gridCol w="2544762">
                  <a:extLst>
                    <a:ext uri="{9D8B030D-6E8A-4147-A177-3AD203B41FA5}">
                      <a16:colId xmlns:a16="http://schemas.microsoft.com/office/drawing/2014/main" val="914350133"/>
                    </a:ext>
                  </a:extLst>
                </a:gridCol>
                <a:gridCol w="2544762">
                  <a:extLst>
                    <a:ext uri="{9D8B030D-6E8A-4147-A177-3AD203B41FA5}">
                      <a16:colId xmlns:a16="http://schemas.microsoft.com/office/drawing/2014/main" val="2933549695"/>
                    </a:ext>
                  </a:extLst>
                </a:gridCol>
              </a:tblGrid>
              <a:tr h="370840">
                <a:tc>
                  <a:txBody>
                    <a:bodyPr/>
                    <a:lstStyle/>
                    <a:p>
                      <a:r>
                        <a:rPr lang="de-DE" dirty="0"/>
                        <a:t>Aktiva</a:t>
                      </a:r>
                    </a:p>
                  </a:txBody>
                  <a:tcPr>
                    <a:lnB w="12700" cap="flat" cmpd="sng" algn="ctr">
                      <a:solidFill>
                        <a:schemeClr val="tx1"/>
                      </a:solidFill>
                      <a:prstDash val="solid"/>
                      <a:round/>
                      <a:headEnd type="none" w="med" len="med"/>
                      <a:tailEnd type="none" w="med" len="med"/>
                    </a:lnB>
                  </a:tcPr>
                </a:tc>
                <a:tc gridSpan="2">
                  <a:txBody>
                    <a:bodyPr/>
                    <a:lstStyle/>
                    <a:p>
                      <a:pPr algn="ctr"/>
                      <a:r>
                        <a:rPr lang="de-DE" dirty="0"/>
                        <a:t>Bilanz</a:t>
                      </a:r>
                    </a:p>
                  </a:txBody>
                  <a:tcPr>
                    <a:lnB w="12700" cap="flat" cmpd="sng" algn="ctr">
                      <a:solidFill>
                        <a:schemeClr val="tx1"/>
                      </a:solidFill>
                      <a:prstDash val="solid"/>
                      <a:round/>
                      <a:headEnd type="none" w="med" len="med"/>
                      <a:tailEnd type="none" w="med" len="med"/>
                    </a:lnB>
                  </a:tcPr>
                </a:tc>
                <a:tc hMerge="1">
                  <a:txBody>
                    <a:bodyPr/>
                    <a:lstStyle/>
                    <a:p>
                      <a:endParaRPr lang="de-DE" dirty="0"/>
                    </a:p>
                  </a:txBody>
                  <a:tcPr>
                    <a:lnB w="12700" cap="flat" cmpd="sng" algn="ctr">
                      <a:solidFill>
                        <a:schemeClr val="tx1"/>
                      </a:solidFill>
                      <a:prstDash val="solid"/>
                      <a:round/>
                      <a:headEnd type="none" w="med" len="med"/>
                      <a:tailEnd type="none" w="med" len="med"/>
                    </a:lnB>
                  </a:tcPr>
                </a:tc>
                <a:tc>
                  <a:txBody>
                    <a:bodyPr/>
                    <a:lstStyle/>
                    <a:p>
                      <a:pPr algn="r"/>
                      <a:r>
                        <a:rPr lang="de-DE" dirty="0"/>
                        <a:t>Passiva</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4763973"/>
                  </a:ext>
                </a:extLst>
              </a:tr>
              <a:tr h="370840">
                <a:tc>
                  <a:txBody>
                    <a:bodyPr/>
                    <a:lstStyle/>
                    <a:p>
                      <a:r>
                        <a:rPr lang="de-DE" u="sng" dirty="0"/>
                        <a:t>AV</a:t>
                      </a:r>
                    </a:p>
                  </a:txBody>
                  <a:tcPr>
                    <a:lnT w="12700" cap="flat" cmpd="sng" algn="ctr">
                      <a:solidFill>
                        <a:schemeClr val="tx1"/>
                      </a:solidFill>
                      <a:prstDash val="solid"/>
                      <a:round/>
                      <a:headEnd type="none" w="med" len="med"/>
                      <a:tailEnd type="none" w="med" len="med"/>
                    </a:lnT>
                  </a:tcPr>
                </a:tc>
                <a:tc>
                  <a:txBody>
                    <a:bodyPr/>
                    <a:lstStyle/>
                    <a:p>
                      <a:pPr algn="r"/>
                      <a:endParaRPr lang="de-DE"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de-DE" u="sng" dirty="0"/>
                        <a:t>EK</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a:endParaRPr lang="de-DE"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10243520"/>
                  </a:ext>
                </a:extLst>
              </a:tr>
              <a:tr h="370840">
                <a:tc>
                  <a:txBody>
                    <a:bodyPr/>
                    <a:lstStyle/>
                    <a:p>
                      <a:r>
                        <a:rPr lang="de-DE" dirty="0"/>
                        <a:t>Grundstücke</a:t>
                      </a:r>
                    </a:p>
                  </a:txBody>
                  <a:tcPr/>
                </a:tc>
                <a:tc>
                  <a:txBody>
                    <a:bodyPr/>
                    <a:lstStyle/>
                    <a:p>
                      <a:pPr algn="r"/>
                      <a:r>
                        <a:rPr lang="de-DE" dirty="0"/>
                        <a:t>1.800</a:t>
                      </a:r>
                    </a:p>
                  </a:txBody>
                  <a:tcPr>
                    <a:lnR w="12700" cap="flat" cmpd="sng" algn="ctr">
                      <a:solidFill>
                        <a:schemeClr val="tx1"/>
                      </a:solidFill>
                      <a:prstDash val="solid"/>
                      <a:round/>
                      <a:headEnd type="none" w="med" len="med"/>
                      <a:tailEnd type="none" w="med" len="med"/>
                    </a:lnR>
                  </a:tcPr>
                </a:tc>
                <a:tc>
                  <a:txBody>
                    <a:bodyPr/>
                    <a:lstStyle/>
                    <a:p>
                      <a:r>
                        <a:rPr lang="de-DE" u="none" dirty="0"/>
                        <a:t>Gez. Kapital</a:t>
                      </a:r>
                    </a:p>
                  </a:txBody>
                  <a:tcPr>
                    <a:lnL w="12700" cap="flat" cmpd="sng" algn="ctr">
                      <a:solidFill>
                        <a:schemeClr val="tx1"/>
                      </a:solidFill>
                      <a:prstDash val="solid"/>
                      <a:round/>
                      <a:headEnd type="none" w="med" len="med"/>
                      <a:tailEnd type="none" w="med" len="med"/>
                    </a:lnL>
                  </a:tcPr>
                </a:tc>
                <a:tc>
                  <a:txBody>
                    <a:bodyPr/>
                    <a:lstStyle/>
                    <a:p>
                      <a:pPr algn="r"/>
                      <a:r>
                        <a:rPr lang="de-DE" dirty="0"/>
                        <a:t>4.000</a:t>
                      </a:r>
                    </a:p>
                  </a:txBody>
                  <a:tcPr/>
                </a:tc>
                <a:extLst>
                  <a:ext uri="{0D108BD9-81ED-4DB2-BD59-A6C34878D82A}">
                    <a16:rowId xmlns:a16="http://schemas.microsoft.com/office/drawing/2014/main" val="626335779"/>
                  </a:ext>
                </a:extLst>
              </a:tr>
              <a:tr h="370840">
                <a:tc>
                  <a:txBody>
                    <a:bodyPr/>
                    <a:lstStyle/>
                    <a:p>
                      <a:r>
                        <a:rPr lang="de-DE" dirty="0"/>
                        <a:t>TAM</a:t>
                      </a:r>
                    </a:p>
                  </a:txBody>
                  <a:tcPr/>
                </a:tc>
                <a:tc>
                  <a:txBody>
                    <a:bodyPr/>
                    <a:lstStyle/>
                    <a:p>
                      <a:pPr algn="r"/>
                      <a:r>
                        <a:rPr lang="de-DE" dirty="0"/>
                        <a:t>1.200</a:t>
                      </a:r>
                    </a:p>
                  </a:txBody>
                  <a:tcPr>
                    <a:lnR w="12700" cap="flat" cmpd="sng" algn="ctr">
                      <a:solidFill>
                        <a:schemeClr val="tx1"/>
                      </a:solidFill>
                      <a:prstDash val="solid"/>
                      <a:round/>
                      <a:headEnd type="none" w="med" len="med"/>
                      <a:tailEnd type="none" w="med" len="med"/>
                    </a:lnR>
                  </a:tcPr>
                </a:tc>
                <a:tc>
                  <a:txBody>
                    <a:bodyPr/>
                    <a:lstStyle/>
                    <a:p>
                      <a:r>
                        <a:rPr lang="de-DE" dirty="0"/>
                        <a:t>Kapitalrücklagen</a:t>
                      </a:r>
                    </a:p>
                  </a:txBody>
                  <a:tcPr>
                    <a:lnL w="12700" cap="flat" cmpd="sng" algn="ctr">
                      <a:solidFill>
                        <a:schemeClr val="tx1"/>
                      </a:solidFill>
                      <a:prstDash val="solid"/>
                      <a:round/>
                      <a:headEnd type="none" w="med" len="med"/>
                      <a:tailEnd type="none" w="med" len="med"/>
                    </a:lnL>
                  </a:tcPr>
                </a:tc>
                <a:tc>
                  <a:txBody>
                    <a:bodyPr/>
                    <a:lstStyle/>
                    <a:p>
                      <a:pPr algn="r"/>
                      <a:r>
                        <a:rPr lang="de-DE" dirty="0"/>
                        <a:t>1.000</a:t>
                      </a:r>
                    </a:p>
                  </a:txBody>
                  <a:tcPr/>
                </a:tc>
                <a:extLst>
                  <a:ext uri="{0D108BD9-81ED-4DB2-BD59-A6C34878D82A}">
                    <a16:rowId xmlns:a16="http://schemas.microsoft.com/office/drawing/2014/main" val="26265837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BGA</a:t>
                      </a:r>
                    </a:p>
                  </a:txBody>
                  <a:tcPr/>
                </a:tc>
                <a:tc>
                  <a:txBody>
                    <a:bodyPr/>
                    <a:lstStyle/>
                    <a:p>
                      <a:pPr algn="r"/>
                      <a:r>
                        <a:rPr lang="de-DE" dirty="0"/>
                        <a:t>2.000</a:t>
                      </a:r>
                    </a:p>
                  </a:txBody>
                  <a:tcPr>
                    <a:lnR w="12700" cap="flat" cmpd="sng" algn="ctr">
                      <a:solidFill>
                        <a:schemeClr val="tx1"/>
                      </a:solidFill>
                      <a:prstDash val="solid"/>
                      <a:round/>
                      <a:headEnd type="none" w="med" len="med"/>
                      <a:tailEnd type="none" w="med" len="med"/>
                    </a:lnR>
                  </a:tcPr>
                </a:tc>
                <a:tc>
                  <a:txBody>
                    <a:bodyPr/>
                    <a:lstStyle/>
                    <a:p>
                      <a:r>
                        <a:rPr lang="de-DE" u="none" spc="-20" baseline="0" dirty="0"/>
                        <a:t>Gewinnrücklagen/-vortrag</a:t>
                      </a:r>
                    </a:p>
                  </a:txBody>
                  <a:tcPr>
                    <a:lnL w="12700" cap="flat" cmpd="sng" algn="ctr">
                      <a:solidFill>
                        <a:schemeClr val="tx1"/>
                      </a:solidFill>
                      <a:prstDash val="solid"/>
                      <a:round/>
                      <a:headEnd type="none" w="med" len="med"/>
                      <a:tailEnd type="none" w="med" len="med"/>
                    </a:lnL>
                  </a:tcPr>
                </a:tc>
                <a:tc>
                  <a:txBody>
                    <a:bodyPr/>
                    <a:lstStyle/>
                    <a:p>
                      <a:pPr algn="r"/>
                      <a:r>
                        <a:rPr lang="de-DE" dirty="0"/>
                        <a:t>1.500</a:t>
                      </a:r>
                    </a:p>
                  </a:txBody>
                  <a:tcPr/>
                </a:tc>
                <a:extLst>
                  <a:ext uri="{0D108BD9-81ED-4DB2-BD59-A6C34878D82A}">
                    <a16:rowId xmlns:a16="http://schemas.microsoft.com/office/drawing/2014/main" val="870447834"/>
                  </a:ext>
                </a:extLst>
              </a:tr>
              <a:tr h="370840">
                <a:tc>
                  <a:txBody>
                    <a:bodyPr/>
                    <a:lstStyle/>
                    <a:p>
                      <a:r>
                        <a:rPr lang="de-DE" dirty="0"/>
                        <a:t>Anteile</a:t>
                      </a:r>
                    </a:p>
                  </a:txBody>
                  <a:tcPr/>
                </a:tc>
                <a:tc>
                  <a:txBody>
                    <a:bodyPr/>
                    <a:lstStyle/>
                    <a:p>
                      <a:pPr algn="r"/>
                      <a:r>
                        <a:rPr lang="de-DE" dirty="0"/>
                        <a:t>100</a:t>
                      </a:r>
                    </a:p>
                  </a:txBody>
                  <a:tcPr>
                    <a:lnR w="12700" cap="flat" cmpd="sng" algn="ctr">
                      <a:solidFill>
                        <a:schemeClr val="tx1"/>
                      </a:solidFill>
                      <a:prstDash val="solid"/>
                      <a:round/>
                      <a:headEnd type="none" w="med" len="med"/>
                      <a:tailEnd type="none" w="med" len="med"/>
                    </a:lnR>
                  </a:tcPr>
                </a:tc>
                <a:tc>
                  <a:txBody>
                    <a:bodyPr/>
                    <a:lstStyle/>
                    <a:p>
                      <a:r>
                        <a:rPr lang="de-DE" u="none" dirty="0"/>
                        <a:t>Jahresüberschuss</a:t>
                      </a:r>
                    </a:p>
                  </a:txBody>
                  <a:tcPr>
                    <a:lnL w="12700" cap="flat" cmpd="sng" algn="ctr">
                      <a:solidFill>
                        <a:schemeClr val="tx1"/>
                      </a:solidFill>
                      <a:prstDash val="solid"/>
                      <a:round/>
                      <a:headEnd type="none" w="med" len="med"/>
                      <a:tailEnd type="none" w="med" len="med"/>
                    </a:lnL>
                  </a:tcPr>
                </a:tc>
                <a:tc>
                  <a:txBody>
                    <a:bodyPr/>
                    <a:lstStyle/>
                    <a:p>
                      <a:pPr algn="r"/>
                      <a:r>
                        <a:rPr lang="de-DE" dirty="0"/>
                        <a:t>500</a:t>
                      </a:r>
                    </a:p>
                  </a:txBody>
                  <a:tcPr/>
                </a:tc>
                <a:extLst>
                  <a:ext uri="{0D108BD9-81ED-4DB2-BD59-A6C34878D82A}">
                    <a16:rowId xmlns:a16="http://schemas.microsoft.com/office/drawing/2014/main" val="2407179831"/>
                  </a:ext>
                </a:extLst>
              </a:tr>
              <a:tr h="370840">
                <a:tc>
                  <a:txBody>
                    <a:bodyPr/>
                    <a:lstStyle/>
                    <a:p>
                      <a:r>
                        <a:rPr lang="de-DE" u="sng" dirty="0"/>
                        <a:t>UV</a:t>
                      </a:r>
                    </a:p>
                  </a:txBody>
                  <a:tcPr/>
                </a:tc>
                <a:tc>
                  <a:txBody>
                    <a:bodyPr/>
                    <a:lstStyle/>
                    <a:p>
                      <a:pPr algn="r"/>
                      <a:endParaRPr lang="de-DE" dirty="0"/>
                    </a:p>
                  </a:txBody>
                  <a:tcPr>
                    <a:lnR w="12700" cap="flat" cmpd="sng" algn="ctr">
                      <a:solidFill>
                        <a:schemeClr val="tx1"/>
                      </a:solidFill>
                      <a:prstDash val="solid"/>
                      <a:round/>
                      <a:headEnd type="none" w="med" len="med"/>
                      <a:tailEnd type="none" w="med" len="med"/>
                    </a:lnR>
                  </a:tcPr>
                </a:tc>
                <a:tc>
                  <a:txBody>
                    <a:bodyPr/>
                    <a:lstStyle/>
                    <a:p>
                      <a:r>
                        <a:rPr lang="de-DE" u="sng" dirty="0"/>
                        <a:t>FK</a:t>
                      </a:r>
                    </a:p>
                  </a:txBody>
                  <a:tcPr>
                    <a:lnL w="12700" cap="flat" cmpd="sng" algn="ctr">
                      <a:solidFill>
                        <a:schemeClr val="tx1"/>
                      </a:solidFill>
                      <a:prstDash val="solid"/>
                      <a:round/>
                      <a:headEnd type="none" w="med" len="med"/>
                      <a:tailEnd type="none" w="med" len="med"/>
                    </a:lnL>
                  </a:tcPr>
                </a:tc>
                <a:tc>
                  <a:txBody>
                    <a:bodyPr/>
                    <a:lstStyle/>
                    <a:p>
                      <a:pPr algn="r"/>
                      <a:endParaRPr lang="de-DE" dirty="0"/>
                    </a:p>
                  </a:txBody>
                  <a:tcPr/>
                </a:tc>
                <a:extLst>
                  <a:ext uri="{0D108BD9-81ED-4DB2-BD59-A6C34878D82A}">
                    <a16:rowId xmlns:a16="http://schemas.microsoft.com/office/drawing/2014/main" val="74203008"/>
                  </a:ext>
                </a:extLst>
              </a:tr>
              <a:tr h="370840">
                <a:tc>
                  <a:txBody>
                    <a:bodyPr/>
                    <a:lstStyle/>
                    <a:p>
                      <a:r>
                        <a:rPr lang="de-DE" dirty="0"/>
                        <a:t>Vorräte</a:t>
                      </a:r>
                    </a:p>
                  </a:txBody>
                  <a:tcPr/>
                </a:tc>
                <a:tc>
                  <a:txBody>
                    <a:bodyPr/>
                    <a:lstStyle/>
                    <a:p>
                      <a:pPr algn="r"/>
                      <a:r>
                        <a:rPr lang="de-DE" dirty="0"/>
                        <a:t>1.300</a:t>
                      </a:r>
                    </a:p>
                  </a:txBody>
                  <a:tcPr>
                    <a:lnR w="12700" cap="flat" cmpd="sng" algn="ctr">
                      <a:solidFill>
                        <a:schemeClr val="tx1"/>
                      </a:solidFill>
                      <a:prstDash val="solid"/>
                      <a:round/>
                      <a:headEnd type="none" w="med" len="med"/>
                      <a:tailEnd type="none" w="med" len="med"/>
                    </a:lnR>
                  </a:tcPr>
                </a:tc>
                <a:tc>
                  <a:txBody>
                    <a:bodyPr/>
                    <a:lstStyle/>
                    <a:p>
                      <a:r>
                        <a:rPr lang="de-DE" dirty="0"/>
                        <a:t>Darlehen</a:t>
                      </a:r>
                    </a:p>
                  </a:txBody>
                  <a:tcPr>
                    <a:lnL w="12700" cap="flat" cmpd="sng" algn="ctr">
                      <a:solidFill>
                        <a:schemeClr val="tx1"/>
                      </a:solidFill>
                      <a:prstDash val="solid"/>
                      <a:round/>
                      <a:headEnd type="none" w="med" len="med"/>
                      <a:tailEnd type="none" w="med" len="med"/>
                    </a:lnL>
                  </a:tcPr>
                </a:tc>
                <a:tc>
                  <a:txBody>
                    <a:bodyPr/>
                    <a:lstStyle/>
                    <a:p>
                      <a:pPr algn="r"/>
                      <a:r>
                        <a:rPr lang="de-DE" dirty="0"/>
                        <a:t>900</a:t>
                      </a:r>
                    </a:p>
                  </a:txBody>
                  <a:tcPr/>
                </a:tc>
                <a:extLst>
                  <a:ext uri="{0D108BD9-81ED-4DB2-BD59-A6C34878D82A}">
                    <a16:rowId xmlns:a16="http://schemas.microsoft.com/office/drawing/2014/main" val="4074661849"/>
                  </a:ext>
                </a:extLst>
              </a:tr>
              <a:tr h="370840">
                <a:tc>
                  <a:txBody>
                    <a:bodyPr/>
                    <a:lstStyle/>
                    <a:p>
                      <a:r>
                        <a:rPr lang="de-DE" dirty="0"/>
                        <a:t>Ford. </a:t>
                      </a:r>
                      <a:r>
                        <a:rPr lang="de-DE" dirty="0" err="1"/>
                        <a:t>aLL</a:t>
                      </a:r>
                      <a:r>
                        <a:rPr lang="de-DE" dirty="0"/>
                        <a:t> usw.</a:t>
                      </a:r>
                    </a:p>
                  </a:txBody>
                  <a:tcPr/>
                </a:tc>
                <a:tc>
                  <a:txBody>
                    <a:bodyPr/>
                    <a:lstStyle/>
                    <a:p>
                      <a:pPr algn="r"/>
                      <a:r>
                        <a:rPr lang="de-DE" dirty="0"/>
                        <a:t>1.000</a:t>
                      </a:r>
                    </a:p>
                  </a:txBody>
                  <a:tcPr>
                    <a:lnR w="12700" cap="flat" cmpd="sng" algn="ctr">
                      <a:solidFill>
                        <a:schemeClr val="tx1"/>
                      </a:solidFill>
                      <a:prstDash val="solid"/>
                      <a:round/>
                      <a:headEnd type="none" w="med" len="med"/>
                      <a:tailEnd type="none" w="med" len="med"/>
                    </a:lnR>
                  </a:tcPr>
                </a:tc>
                <a:tc>
                  <a:txBody>
                    <a:bodyPr/>
                    <a:lstStyle/>
                    <a:p>
                      <a:r>
                        <a:rPr lang="de-DE" dirty="0" err="1"/>
                        <a:t>Verbindl</a:t>
                      </a:r>
                      <a:r>
                        <a:rPr lang="de-DE" dirty="0"/>
                        <a:t>. </a:t>
                      </a:r>
                      <a:r>
                        <a:rPr lang="de-DE" dirty="0" err="1"/>
                        <a:t>aLL</a:t>
                      </a:r>
                      <a:r>
                        <a:rPr lang="de-DE" dirty="0"/>
                        <a:t> usw.</a:t>
                      </a:r>
                    </a:p>
                  </a:txBody>
                  <a:tcPr>
                    <a:lnL w="12700" cap="flat" cmpd="sng" algn="ctr">
                      <a:solidFill>
                        <a:schemeClr val="tx1"/>
                      </a:solidFill>
                      <a:prstDash val="solid"/>
                      <a:round/>
                      <a:headEnd type="none" w="med" len="med"/>
                      <a:tailEnd type="none" w="med" len="med"/>
                    </a:lnL>
                  </a:tcPr>
                </a:tc>
                <a:tc>
                  <a:txBody>
                    <a:bodyPr/>
                    <a:lstStyle/>
                    <a:p>
                      <a:pPr algn="r"/>
                      <a:r>
                        <a:rPr lang="de-DE" dirty="0"/>
                        <a:t>1.100</a:t>
                      </a:r>
                    </a:p>
                  </a:txBody>
                  <a:tcPr/>
                </a:tc>
                <a:extLst>
                  <a:ext uri="{0D108BD9-81ED-4DB2-BD59-A6C34878D82A}">
                    <a16:rowId xmlns:a16="http://schemas.microsoft.com/office/drawing/2014/main" val="1337359196"/>
                  </a:ext>
                </a:extLst>
              </a:tr>
              <a:tr h="370840">
                <a:tc>
                  <a:txBody>
                    <a:bodyPr/>
                    <a:lstStyle/>
                    <a:p>
                      <a:r>
                        <a:rPr lang="de-DE" dirty="0"/>
                        <a:t>Liquide Mittel</a:t>
                      </a:r>
                    </a:p>
                  </a:txBody>
                  <a:tcPr>
                    <a:lnB w="12700" cap="flat" cmpd="sng" algn="ctr">
                      <a:solidFill>
                        <a:schemeClr val="tx1"/>
                      </a:solidFill>
                      <a:prstDash val="solid"/>
                      <a:round/>
                      <a:headEnd type="none" w="med" len="med"/>
                      <a:tailEnd type="none" w="med" len="med"/>
                    </a:lnB>
                  </a:tcPr>
                </a:tc>
                <a:tc>
                  <a:txBody>
                    <a:bodyPr/>
                    <a:lstStyle/>
                    <a:p>
                      <a:pPr algn="r"/>
                      <a:r>
                        <a:rPr lang="de-DE" dirty="0"/>
                        <a:t>1.600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de-DE"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a:endParaRPr lang="de-DE"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7447706"/>
                  </a:ext>
                </a:extLst>
              </a:tr>
              <a:tr h="370840">
                <a:tc>
                  <a:txBody>
                    <a:bodyPr/>
                    <a:lstStyle/>
                    <a:p>
                      <a:endParaRPr lang="de-DE"/>
                    </a:p>
                  </a:txBody>
                  <a:tcPr>
                    <a:lnT w="12700" cap="flat" cmpd="sng" algn="ctr">
                      <a:solidFill>
                        <a:schemeClr val="tx1"/>
                      </a:solidFill>
                      <a:prstDash val="solid"/>
                      <a:round/>
                      <a:headEnd type="none" w="med" len="med"/>
                      <a:tailEnd type="none" w="med" len="med"/>
                    </a:lnT>
                  </a:tcPr>
                </a:tc>
                <a:tc>
                  <a:txBody>
                    <a:bodyPr/>
                    <a:lstStyle/>
                    <a:p>
                      <a:pPr algn="r"/>
                      <a:r>
                        <a:rPr lang="de-DE" dirty="0"/>
                        <a:t>9.000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de-DE"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a:r>
                        <a:rPr lang="de-DE" dirty="0"/>
                        <a:t>9.000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54511257"/>
                  </a:ext>
                </a:extLst>
              </a:tr>
            </a:tbl>
          </a:graphicData>
        </a:graphic>
      </p:graphicFrame>
    </p:spTree>
    <p:extLst>
      <p:ext uri="{BB962C8B-B14F-4D97-AF65-F5344CB8AC3E}">
        <p14:creationId xmlns:p14="http://schemas.microsoft.com/office/powerpoint/2010/main" val="2381935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50FE8-7E1F-4825-FF5A-6F85667A853F}"/>
              </a:ext>
            </a:extLst>
          </p:cNvPr>
          <p:cNvSpPr>
            <a:spLocks noGrp="1"/>
          </p:cNvSpPr>
          <p:nvPr>
            <p:ph type="title"/>
          </p:nvPr>
        </p:nvSpPr>
        <p:spPr/>
        <p:txBody>
          <a:bodyPr>
            <a:normAutofit/>
          </a:bodyPr>
          <a:lstStyle/>
          <a:p>
            <a:r>
              <a:rPr lang="de-DE" dirty="0"/>
              <a:t>Begriffsklärung:</a:t>
            </a:r>
            <a:br>
              <a:rPr lang="de-DE" dirty="0"/>
            </a:br>
            <a:r>
              <a:rPr lang="de-DE" dirty="0"/>
              <a:t>Was ist Eigentum an PM?</a:t>
            </a:r>
          </a:p>
        </p:txBody>
      </p:sp>
      <p:sp>
        <p:nvSpPr>
          <p:cNvPr id="13" name="Inhaltsplatzhalter 12">
            <a:extLst>
              <a:ext uri="{FF2B5EF4-FFF2-40B4-BE49-F238E27FC236}">
                <a16:creationId xmlns:a16="http://schemas.microsoft.com/office/drawing/2014/main" id="{3C21AE1E-1A91-7050-BEFF-954C2A5D4545}"/>
              </a:ext>
            </a:extLst>
          </p:cNvPr>
          <p:cNvSpPr>
            <a:spLocks noGrp="1"/>
          </p:cNvSpPr>
          <p:nvPr>
            <p:ph sz="half" idx="2"/>
          </p:nvPr>
        </p:nvSpPr>
        <p:spPr>
          <a:xfrm>
            <a:off x="6437745" y="2286000"/>
            <a:ext cx="5010652" cy="3619500"/>
          </a:xfrm>
        </p:spPr>
        <p:txBody>
          <a:bodyPr>
            <a:normAutofit/>
          </a:bodyPr>
          <a:lstStyle/>
          <a:p>
            <a:pPr marL="0" indent="0">
              <a:buNone/>
            </a:pPr>
            <a:r>
              <a:rPr lang="de-DE" dirty="0"/>
              <a:t>Welchen Wert hat das Vermögen, das dem Unternehmen gehört?</a:t>
            </a:r>
          </a:p>
          <a:p>
            <a:pPr marL="0" indent="0">
              <a:buNone/>
            </a:pPr>
            <a:r>
              <a:rPr lang="de-DE" dirty="0"/>
              <a:t>Das </a:t>
            </a:r>
            <a:r>
              <a:rPr lang="de-DE" dirty="0">
                <a:solidFill>
                  <a:srgbClr val="FF0000"/>
                </a:solidFill>
              </a:rPr>
              <a:t>Unternehmensvermögen</a:t>
            </a:r>
            <a:r>
              <a:rPr lang="de-DE" dirty="0"/>
              <a:t> ist 9.000 GE.</a:t>
            </a:r>
          </a:p>
          <a:p>
            <a:pPr marL="0" indent="0">
              <a:buNone/>
            </a:pPr>
            <a:r>
              <a:rPr lang="de-DE" dirty="0"/>
              <a:t>Welchen Wert hat der Teil des Unternehmens-vermögens, der den Eigentümern gehört?</a:t>
            </a:r>
          </a:p>
          <a:p>
            <a:pPr marL="0" indent="0">
              <a:buNone/>
            </a:pPr>
            <a:r>
              <a:rPr lang="de-DE" dirty="0"/>
              <a:t>Das </a:t>
            </a:r>
            <a:r>
              <a:rPr lang="de-DE" dirty="0">
                <a:solidFill>
                  <a:srgbClr val="FF0000"/>
                </a:solidFill>
              </a:rPr>
              <a:t>Eigenkapital</a:t>
            </a:r>
            <a:r>
              <a:rPr lang="de-DE" dirty="0"/>
              <a:t> ist 7.000 GE =</a:t>
            </a:r>
            <a:br>
              <a:rPr lang="de-DE" dirty="0"/>
            </a:br>
            <a:r>
              <a:rPr lang="de-DE" dirty="0"/>
              <a:t>9.000 GE – 2.000 GE.</a:t>
            </a:r>
          </a:p>
          <a:p>
            <a:endParaRPr lang="de-DE" dirty="0"/>
          </a:p>
        </p:txBody>
      </p:sp>
      <p:pic>
        <p:nvPicPr>
          <p:cNvPr id="19" name="Grafik 18">
            <a:extLst>
              <a:ext uri="{FF2B5EF4-FFF2-40B4-BE49-F238E27FC236}">
                <a16:creationId xmlns:a16="http://schemas.microsoft.com/office/drawing/2014/main" id="{920F7739-E810-31C6-2542-D9531E657393}"/>
              </a:ext>
            </a:extLst>
          </p:cNvPr>
          <p:cNvPicPr>
            <a:picLocks noChangeAspect="1"/>
          </p:cNvPicPr>
          <p:nvPr/>
        </p:nvPicPr>
        <p:blipFill>
          <a:blip r:embed="rId2"/>
          <a:stretch>
            <a:fillRect/>
          </a:stretch>
        </p:blipFill>
        <p:spPr>
          <a:xfrm>
            <a:off x="1251678" y="2387596"/>
            <a:ext cx="5186067" cy="2097787"/>
          </a:xfrm>
          <a:prstGeom prst="rect">
            <a:avLst/>
          </a:prstGeom>
        </p:spPr>
      </p:pic>
    </p:spTree>
    <p:extLst>
      <p:ext uri="{BB962C8B-B14F-4D97-AF65-F5344CB8AC3E}">
        <p14:creationId xmlns:p14="http://schemas.microsoft.com/office/powerpoint/2010/main" val="3048459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16B170-D644-6869-6506-83A58DD085F4}"/>
              </a:ext>
            </a:extLst>
          </p:cNvPr>
          <p:cNvSpPr>
            <a:spLocks noGrp="1"/>
          </p:cNvSpPr>
          <p:nvPr>
            <p:ph type="title"/>
          </p:nvPr>
        </p:nvSpPr>
        <p:spPr/>
        <p:txBody>
          <a:bodyPr/>
          <a:lstStyle/>
          <a:p>
            <a:r>
              <a:rPr lang="de-DE" dirty="0"/>
              <a:t>Bilanz des GAG-Konzerns 21/22</a:t>
            </a:r>
          </a:p>
        </p:txBody>
      </p:sp>
      <p:pic>
        <p:nvPicPr>
          <p:cNvPr id="6" name="Grafik 5">
            <a:extLst>
              <a:ext uri="{FF2B5EF4-FFF2-40B4-BE49-F238E27FC236}">
                <a16:creationId xmlns:a16="http://schemas.microsoft.com/office/drawing/2014/main" id="{4DBAD79F-B97E-EC63-6B83-0111386FE08D}"/>
              </a:ext>
            </a:extLst>
          </p:cNvPr>
          <p:cNvPicPr>
            <a:picLocks noChangeAspect="1"/>
          </p:cNvPicPr>
          <p:nvPr/>
        </p:nvPicPr>
        <p:blipFill>
          <a:blip r:embed="rId2"/>
          <a:stretch>
            <a:fillRect/>
          </a:stretch>
        </p:blipFill>
        <p:spPr>
          <a:xfrm>
            <a:off x="1257300" y="2275711"/>
            <a:ext cx="7102548" cy="4582289"/>
          </a:xfrm>
          <a:prstGeom prst="rect">
            <a:avLst/>
          </a:prstGeom>
        </p:spPr>
      </p:pic>
      <p:sp>
        <p:nvSpPr>
          <p:cNvPr id="3" name="Textfeld 2">
            <a:extLst>
              <a:ext uri="{FF2B5EF4-FFF2-40B4-BE49-F238E27FC236}">
                <a16:creationId xmlns:a16="http://schemas.microsoft.com/office/drawing/2014/main" id="{2E30262B-9E0F-D333-84EC-B8DC605264C4}"/>
              </a:ext>
            </a:extLst>
          </p:cNvPr>
          <p:cNvSpPr txBox="1"/>
          <p:nvPr/>
        </p:nvSpPr>
        <p:spPr>
          <a:xfrm>
            <a:off x="6539023" y="1874517"/>
            <a:ext cx="4890977" cy="369332"/>
          </a:xfrm>
          <a:prstGeom prst="rect">
            <a:avLst/>
          </a:prstGeom>
          <a:noFill/>
        </p:spPr>
        <p:txBody>
          <a:bodyPr wrap="square" rtlCol="0">
            <a:spAutoFit/>
          </a:bodyPr>
          <a:lstStyle/>
          <a:p>
            <a:r>
              <a:rPr lang="de-DE" dirty="0"/>
              <a:t>Für Bilanz und GuV des GAG-Konzerns siehe </a:t>
            </a:r>
            <a:r>
              <a:rPr lang="de-DE" dirty="0">
                <a:hlinkClick r:id="rId3"/>
              </a:rPr>
              <a:t>hier</a:t>
            </a:r>
            <a:r>
              <a:rPr lang="de-DE" dirty="0"/>
              <a:t>!</a:t>
            </a:r>
          </a:p>
        </p:txBody>
      </p:sp>
    </p:spTree>
    <p:extLst>
      <p:ext uri="{BB962C8B-B14F-4D97-AF65-F5344CB8AC3E}">
        <p14:creationId xmlns:p14="http://schemas.microsoft.com/office/powerpoint/2010/main" val="1605177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16B170-D644-6869-6506-83A58DD085F4}"/>
              </a:ext>
            </a:extLst>
          </p:cNvPr>
          <p:cNvSpPr>
            <a:spLocks noGrp="1"/>
          </p:cNvSpPr>
          <p:nvPr>
            <p:ph type="title"/>
          </p:nvPr>
        </p:nvSpPr>
        <p:spPr/>
        <p:txBody>
          <a:bodyPr/>
          <a:lstStyle/>
          <a:p>
            <a:r>
              <a:rPr lang="de-DE" dirty="0"/>
              <a:t>Bilanz der KVB AG 21/22</a:t>
            </a:r>
          </a:p>
        </p:txBody>
      </p:sp>
      <p:pic>
        <p:nvPicPr>
          <p:cNvPr id="4" name="Grafik 3">
            <a:extLst>
              <a:ext uri="{FF2B5EF4-FFF2-40B4-BE49-F238E27FC236}">
                <a16:creationId xmlns:a16="http://schemas.microsoft.com/office/drawing/2014/main" id="{0F3B0F84-5BD7-13BF-2C8D-C72AF9D8F68E}"/>
              </a:ext>
            </a:extLst>
          </p:cNvPr>
          <p:cNvPicPr>
            <a:picLocks noChangeAspect="1"/>
          </p:cNvPicPr>
          <p:nvPr/>
        </p:nvPicPr>
        <p:blipFill>
          <a:blip r:embed="rId2"/>
          <a:stretch>
            <a:fillRect/>
          </a:stretch>
        </p:blipFill>
        <p:spPr>
          <a:xfrm>
            <a:off x="1251678" y="2286000"/>
            <a:ext cx="4844322" cy="4572000"/>
          </a:xfrm>
          <a:prstGeom prst="rect">
            <a:avLst/>
          </a:prstGeom>
        </p:spPr>
      </p:pic>
      <p:sp>
        <p:nvSpPr>
          <p:cNvPr id="3" name="Textfeld 2">
            <a:extLst>
              <a:ext uri="{FF2B5EF4-FFF2-40B4-BE49-F238E27FC236}">
                <a16:creationId xmlns:a16="http://schemas.microsoft.com/office/drawing/2014/main" id="{C55ABE54-AC91-0D15-637C-7C018AF91CED}"/>
              </a:ext>
            </a:extLst>
          </p:cNvPr>
          <p:cNvSpPr txBox="1"/>
          <p:nvPr/>
        </p:nvSpPr>
        <p:spPr>
          <a:xfrm>
            <a:off x="7198242" y="1874517"/>
            <a:ext cx="4231758" cy="369332"/>
          </a:xfrm>
          <a:prstGeom prst="rect">
            <a:avLst/>
          </a:prstGeom>
          <a:noFill/>
        </p:spPr>
        <p:txBody>
          <a:bodyPr wrap="square" rtlCol="0">
            <a:spAutoFit/>
          </a:bodyPr>
          <a:lstStyle/>
          <a:p>
            <a:r>
              <a:rPr lang="de-DE" dirty="0"/>
              <a:t>Für Bilanz und GuV der KVB AG siehe </a:t>
            </a:r>
            <a:r>
              <a:rPr lang="de-DE" dirty="0">
                <a:hlinkClick r:id="rId3"/>
              </a:rPr>
              <a:t>hier</a:t>
            </a:r>
            <a:r>
              <a:rPr lang="de-DE" dirty="0"/>
              <a:t>!</a:t>
            </a:r>
          </a:p>
        </p:txBody>
      </p:sp>
    </p:spTree>
    <p:extLst>
      <p:ext uri="{BB962C8B-B14F-4D97-AF65-F5344CB8AC3E}">
        <p14:creationId xmlns:p14="http://schemas.microsoft.com/office/powerpoint/2010/main" val="260671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16B170-D644-6869-6506-83A58DD085F4}"/>
              </a:ext>
            </a:extLst>
          </p:cNvPr>
          <p:cNvSpPr>
            <a:spLocks noGrp="1"/>
          </p:cNvSpPr>
          <p:nvPr>
            <p:ph type="title"/>
          </p:nvPr>
        </p:nvSpPr>
        <p:spPr/>
        <p:txBody>
          <a:bodyPr/>
          <a:lstStyle/>
          <a:p>
            <a:r>
              <a:rPr lang="de-DE" dirty="0"/>
              <a:t>Bilanz der DW SE 21/22</a:t>
            </a:r>
          </a:p>
        </p:txBody>
      </p:sp>
      <p:pic>
        <p:nvPicPr>
          <p:cNvPr id="3" name="Grafik 2">
            <a:extLst>
              <a:ext uri="{FF2B5EF4-FFF2-40B4-BE49-F238E27FC236}">
                <a16:creationId xmlns:a16="http://schemas.microsoft.com/office/drawing/2014/main" id="{D8C48546-FD66-F336-B81A-88CD4F661376}"/>
              </a:ext>
            </a:extLst>
          </p:cNvPr>
          <p:cNvPicPr>
            <a:picLocks noChangeAspect="1"/>
          </p:cNvPicPr>
          <p:nvPr/>
        </p:nvPicPr>
        <p:blipFill>
          <a:blip r:embed="rId2"/>
          <a:stretch>
            <a:fillRect/>
          </a:stretch>
        </p:blipFill>
        <p:spPr>
          <a:xfrm>
            <a:off x="1251678" y="2286000"/>
            <a:ext cx="5045861" cy="4465674"/>
          </a:xfrm>
          <a:prstGeom prst="rect">
            <a:avLst/>
          </a:prstGeom>
        </p:spPr>
      </p:pic>
      <p:pic>
        <p:nvPicPr>
          <p:cNvPr id="5" name="Grafik 4">
            <a:extLst>
              <a:ext uri="{FF2B5EF4-FFF2-40B4-BE49-F238E27FC236}">
                <a16:creationId xmlns:a16="http://schemas.microsoft.com/office/drawing/2014/main" id="{A07A292D-BF98-9124-53B9-EDD4CCB7E2A2}"/>
              </a:ext>
            </a:extLst>
          </p:cNvPr>
          <p:cNvPicPr>
            <a:picLocks noChangeAspect="1"/>
          </p:cNvPicPr>
          <p:nvPr/>
        </p:nvPicPr>
        <p:blipFill>
          <a:blip r:embed="rId3"/>
          <a:stretch>
            <a:fillRect/>
          </a:stretch>
        </p:blipFill>
        <p:spPr>
          <a:xfrm>
            <a:off x="6400800" y="2286001"/>
            <a:ext cx="5019488" cy="4465674"/>
          </a:xfrm>
          <a:prstGeom prst="rect">
            <a:avLst/>
          </a:prstGeom>
        </p:spPr>
      </p:pic>
      <p:sp>
        <p:nvSpPr>
          <p:cNvPr id="6" name="Textfeld 5">
            <a:extLst>
              <a:ext uri="{FF2B5EF4-FFF2-40B4-BE49-F238E27FC236}">
                <a16:creationId xmlns:a16="http://schemas.microsoft.com/office/drawing/2014/main" id="{759892D7-BA37-8688-473A-2557E4E7E5D6}"/>
              </a:ext>
            </a:extLst>
          </p:cNvPr>
          <p:cNvSpPr txBox="1"/>
          <p:nvPr/>
        </p:nvSpPr>
        <p:spPr>
          <a:xfrm>
            <a:off x="7283302" y="1874517"/>
            <a:ext cx="4146698" cy="369332"/>
          </a:xfrm>
          <a:prstGeom prst="rect">
            <a:avLst/>
          </a:prstGeom>
          <a:noFill/>
        </p:spPr>
        <p:txBody>
          <a:bodyPr wrap="square" rtlCol="0">
            <a:spAutoFit/>
          </a:bodyPr>
          <a:lstStyle/>
          <a:p>
            <a:r>
              <a:rPr lang="de-DE" dirty="0"/>
              <a:t>Für Bilanz und GuV der DW SE siehe </a:t>
            </a:r>
            <a:r>
              <a:rPr lang="de-DE" dirty="0">
                <a:hlinkClick r:id="rId4"/>
              </a:rPr>
              <a:t>hier</a:t>
            </a:r>
            <a:r>
              <a:rPr lang="de-DE" dirty="0"/>
              <a:t>!</a:t>
            </a:r>
          </a:p>
        </p:txBody>
      </p:sp>
    </p:spTree>
    <p:extLst>
      <p:ext uri="{BB962C8B-B14F-4D97-AF65-F5344CB8AC3E}">
        <p14:creationId xmlns:p14="http://schemas.microsoft.com/office/powerpoint/2010/main" val="475489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2CBA99-4BDB-B676-26D6-8379BADD2411}"/>
              </a:ext>
            </a:extLst>
          </p:cNvPr>
          <p:cNvSpPr>
            <a:spLocks noGrp="1"/>
          </p:cNvSpPr>
          <p:nvPr>
            <p:ph type="title"/>
          </p:nvPr>
        </p:nvSpPr>
        <p:spPr/>
        <p:txBody>
          <a:bodyPr/>
          <a:lstStyle/>
          <a:p>
            <a:r>
              <a:rPr lang="de-DE" dirty="0"/>
              <a:t>Betriebliche Grundfunktionen</a:t>
            </a:r>
          </a:p>
        </p:txBody>
      </p:sp>
      <p:sp>
        <p:nvSpPr>
          <p:cNvPr id="7" name="Inhaltsplatzhalter 6">
            <a:extLst>
              <a:ext uri="{FF2B5EF4-FFF2-40B4-BE49-F238E27FC236}">
                <a16:creationId xmlns:a16="http://schemas.microsoft.com/office/drawing/2014/main" id="{179B8725-907B-4B1A-2FE9-F8920000B1E0}"/>
              </a:ext>
            </a:extLst>
          </p:cNvPr>
          <p:cNvSpPr>
            <a:spLocks noGrp="1"/>
          </p:cNvSpPr>
          <p:nvPr>
            <p:ph idx="1"/>
          </p:nvPr>
        </p:nvSpPr>
        <p:spPr/>
        <p:txBody>
          <a:bodyPr/>
          <a:lstStyle/>
          <a:p>
            <a:endParaRPr lang="de-DE" dirty="0"/>
          </a:p>
        </p:txBody>
      </p:sp>
      <p:pic>
        <p:nvPicPr>
          <p:cNvPr id="9" name="Grafik 8">
            <a:extLst>
              <a:ext uri="{FF2B5EF4-FFF2-40B4-BE49-F238E27FC236}">
                <a16:creationId xmlns:a16="http://schemas.microsoft.com/office/drawing/2014/main" id="{E942639E-9FD3-CA1D-3FA1-AA17BBED6EE7}"/>
              </a:ext>
            </a:extLst>
          </p:cNvPr>
          <p:cNvPicPr>
            <a:picLocks noChangeAspect="1"/>
          </p:cNvPicPr>
          <p:nvPr/>
        </p:nvPicPr>
        <p:blipFill>
          <a:blip r:embed="rId2"/>
          <a:stretch>
            <a:fillRect/>
          </a:stretch>
        </p:blipFill>
        <p:spPr>
          <a:xfrm>
            <a:off x="1251679" y="2286001"/>
            <a:ext cx="7827666" cy="4571999"/>
          </a:xfrm>
          <a:prstGeom prst="rect">
            <a:avLst/>
          </a:prstGeom>
        </p:spPr>
      </p:pic>
      <p:sp>
        <p:nvSpPr>
          <p:cNvPr id="3" name="Textfeld 2">
            <a:extLst>
              <a:ext uri="{FF2B5EF4-FFF2-40B4-BE49-F238E27FC236}">
                <a16:creationId xmlns:a16="http://schemas.microsoft.com/office/drawing/2014/main" id="{B1BAA48A-5AC4-8FAD-A6FA-0C8ED3DDB8B5}"/>
              </a:ext>
            </a:extLst>
          </p:cNvPr>
          <p:cNvSpPr txBox="1"/>
          <p:nvPr/>
        </p:nvSpPr>
        <p:spPr>
          <a:xfrm>
            <a:off x="9079345" y="5259169"/>
            <a:ext cx="2530549" cy="646331"/>
          </a:xfrm>
          <a:prstGeom prst="rect">
            <a:avLst/>
          </a:prstGeom>
          <a:noFill/>
        </p:spPr>
        <p:txBody>
          <a:bodyPr wrap="square" rtlCol="0">
            <a:spAutoFit/>
          </a:bodyPr>
          <a:lstStyle/>
          <a:p>
            <a:r>
              <a:rPr lang="de-DE" dirty="0"/>
              <a:t>aus: Böing, Norbert: </a:t>
            </a:r>
            <a:r>
              <a:rPr lang="de-DE" dirty="0">
                <a:hlinkClick r:id="rId3"/>
              </a:rPr>
              <a:t>unterrichtsdatenbank.de</a:t>
            </a:r>
            <a:endParaRPr lang="de-DE" dirty="0"/>
          </a:p>
        </p:txBody>
      </p:sp>
    </p:spTree>
    <p:extLst>
      <p:ext uri="{BB962C8B-B14F-4D97-AF65-F5344CB8AC3E}">
        <p14:creationId xmlns:p14="http://schemas.microsoft.com/office/powerpoint/2010/main" val="3483537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687CA0-2EA0-8072-C54D-9E0CC11FCC8F}"/>
              </a:ext>
            </a:extLst>
          </p:cNvPr>
          <p:cNvSpPr>
            <a:spLocks noGrp="1"/>
          </p:cNvSpPr>
          <p:nvPr>
            <p:ph type="title"/>
          </p:nvPr>
        </p:nvSpPr>
        <p:spPr/>
        <p:txBody>
          <a:bodyPr/>
          <a:lstStyle/>
          <a:p>
            <a:r>
              <a:rPr lang="de-DE" dirty="0"/>
              <a:t>Stakeholder im Unternehmen</a:t>
            </a:r>
          </a:p>
        </p:txBody>
      </p:sp>
      <p:pic>
        <p:nvPicPr>
          <p:cNvPr id="9" name="Inhaltsplatzhalter 8" descr="Ein Bild, das Text, Screenshot, Schrift enthält.&#10;&#10;Automatisch generierte Beschreibung">
            <a:extLst>
              <a:ext uri="{FF2B5EF4-FFF2-40B4-BE49-F238E27FC236}">
                <a16:creationId xmlns:a16="http://schemas.microsoft.com/office/drawing/2014/main" id="{100EDD1A-7B9C-F713-DDE1-AC744021F254}"/>
              </a:ext>
            </a:extLst>
          </p:cNvPr>
          <p:cNvPicPr>
            <a:picLocks noGrp="1" noChangeAspect="1"/>
          </p:cNvPicPr>
          <p:nvPr>
            <p:ph idx="1"/>
          </p:nvPr>
        </p:nvPicPr>
        <p:blipFill>
          <a:blip r:embed="rId2"/>
          <a:stretch>
            <a:fillRect/>
          </a:stretch>
        </p:blipFill>
        <p:spPr>
          <a:xfrm>
            <a:off x="1251677" y="1874517"/>
            <a:ext cx="8113995" cy="4985852"/>
          </a:xfrm>
        </p:spPr>
      </p:pic>
      <p:sp>
        <p:nvSpPr>
          <p:cNvPr id="3" name="Textfeld 2">
            <a:extLst>
              <a:ext uri="{FF2B5EF4-FFF2-40B4-BE49-F238E27FC236}">
                <a16:creationId xmlns:a16="http://schemas.microsoft.com/office/drawing/2014/main" id="{91DC124F-E94E-1F8F-D56D-9102B179BE48}"/>
              </a:ext>
            </a:extLst>
          </p:cNvPr>
          <p:cNvSpPr txBox="1"/>
          <p:nvPr/>
        </p:nvSpPr>
        <p:spPr>
          <a:xfrm>
            <a:off x="9365672" y="5536168"/>
            <a:ext cx="1500050" cy="369332"/>
          </a:xfrm>
          <a:prstGeom prst="rect">
            <a:avLst/>
          </a:prstGeom>
          <a:noFill/>
        </p:spPr>
        <p:txBody>
          <a:bodyPr wrap="square" rtlCol="0">
            <a:spAutoFit/>
          </a:bodyPr>
          <a:lstStyle/>
          <a:p>
            <a:r>
              <a:rPr lang="de-DE" dirty="0"/>
              <a:t>aus: </a:t>
            </a:r>
            <a:r>
              <a:rPr lang="de-DE" dirty="0">
                <a:hlinkClick r:id="rId3"/>
              </a:rPr>
              <a:t>Wikipedia</a:t>
            </a:r>
            <a:endParaRPr lang="de-DE" dirty="0"/>
          </a:p>
        </p:txBody>
      </p:sp>
    </p:spTree>
    <p:extLst>
      <p:ext uri="{BB962C8B-B14F-4D97-AF65-F5344CB8AC3E}">
        <p14:creationId xmlns:p14="http://schemas.microsoft.com/office/powerpoint/2010/main" val="1693691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687CA0-2EA0-8072-C54D-9E0CC11FCC8F}"/>
              </a:ext>
            </a:extLst>
          </p:cNvPr>
          <p:cNvSpPr>
            <a:spLocks noGrp="1"/>
          </p:cNvSpPr>
          <p:nvPr>
            <p:ph type="title"/>
          </p:nvPr>
        </p:nvSpPr>
        <p:spPr/>
        <p:txBody>
          <a:bodyPr>
            <a:normAutofit fontScale="90000"/>
          </a:bodyPr>
          <a:lstStyle/>
          <a:p>
            <a:r>
              <a:rPr lang="de-DE" dirty="0"/>
              <a:t>Welches Gewicht im Unternehmen </a:t>
            </a:r>
            <a:br>
              <a:rPr lang="de-DE" dirty="0"/>
            </a:br>
            <a:r>
              <a:rPr lang="de-DE" dirty="0"/>
              <a:t>haben Interne </a:t>
            </a:r>
            <a:r>
              <a:rPr lang="de-DE" dirty="0" err="1"/>
              <a:t>KLassenrelationen</a:t>
            </a:r>
            <a:r>
              <a:rPr lang="de-DE" dirty="0"/>
              <a:t>?</a:t>
            </a:r>
          </a:p>
        </p:txBody>
      </p:sp>
      <p:pic>
        <p:nvPicPr>
          <p:cNvPr id="9" name="Inhaltsplatzhalter 8" descr="Ein Bild, das Text, Screenshot, Schrift enthält.&#10;&#10;Automatisch generierte Beschreibung">
            <a:extLst>
              <a:ext uri="{FF2B5EF4-FFF2-40B4-BE49-F238E27FC236}">
                <a16:creationId xmlns:a16="http://schemas.microsoft.com/office/drawing/2014/main" id="{100EDD1A-7B9C-F713-DDE1-AC744021F254}"/>
              </a:ext>
            </a:extLst>
          </p:cNvPr>
          <p:cNvPicPr>
            <a:picLocks noGrp="1" noChangeAspect="1"/>
          </p:cNvPicPr>
          <p:nvPr>
            <p:ph idx="1"/>
          </p:nvPr>
        </p:nvPicPr>
        <p:blipFill>
          <a:blip r:embed="rId2"/>
          <a:stretch>
            <a:fillRect/>
          </a:stretch>
        </p:blipFill>
        <p:spPr>
          <a:xfrm>
            <a:off x="1251677" y="1874517"/>
            <a:ext cx="8113995" cy="4985852"/>
          </a:xfrm>
        </p:spPr>
      </p:pic>
      <p:sp>
        <p:nvSpPr>
          <p:cNvPr id="3" name="Ellipse 2">
            <a:extLst>
              <a:ext uri="{FF2B5EF4-FFF2-40B4-BE49-F238E27FC236}">
                <a16:creationId xmlns:a16="http://schemas.microsoft.com/office/drawing/2014/main" id="{B6D94D2D-2A39-7D56-9421-6C9DCFEBF3E4}"/>
              </a:ext>
            </a:extLst>
          </p:cNvPr>
          <p:cNvSpPr/>
          <p:nvPr/>
        </p:nvSpPr>
        <p:spPr>
          <a:xfrm>
            <a:off x="1695450" y="2955636"/>
            <a:ext cx="2165350" cy="923637"/>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Ellipse 3">
            <a:extLst>
              <a:ext uri="{FF2B5EF4-FFF2-40B4-BE49-F238E27FC236}">
                <a16:creationId xmlns:a16="http://schemas.microsoft.com/office/drawing/2014/main" id="{AE0847B5-482B-33E5-F2D4-61BD11C7C33D}"/>
              </a:ext>
            </a:extLst>
          </p:cNvPr>
          <p:cNvSpPr/>
          <p:nvPr/>
        </p:nvSpPr>
        <p:spPr>
          <a:xfrm>
            <a:off x="1762703" y="5371405"/>
            <a:ext cx="2165350" cy="923637"/>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Ellipse 4">
            <a:extLst>
              <a:ext uri="{FF2B5EF4-FFF2-40B4-BE49-F238E27FC236}">
                <a16:creationId xmlns:a16="http://schemas.microsoft.com/office/drawing/2014/main" id="{654560BE-DF44-A56D-8EAD-EFECD43D9BFB}"/>
              </a:ext>
            </a:extLst>
          </p:cNvPr>
          <p:cNvSpPr/>
          <p:nvPr/>
        </p:nvSpPr>
        <p:spPr>
          <a:xfrm>
            <a:off x="1289776" y="4134945"/>
            <a:ext cx="2165350" cy="923637"/>
          </a:xfrm>
          <a:prstGeom prst="ellipse">
            <a:avLst/>
          </a:prstGeom>
          <a:noFill/>
          <a:ln w="25400">
            <a:solidFill>
              <a:srgbClr val="00B0F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Bogen 10">
            <a:extLst>
              <a:ext uri="{FF2B5EF4-FFF2-40B4-BE49-F238E27FC236}">
                <a16:creationId xmlns:a16="http://schemas.microsoft.com/office/drawing/2014/main" id="{DFE286A1-6AF8-F9CB-4143-B4FCE503E050}"/>
              </a:ext>
            </a:extLst>
          </p:cNvPr>
          <p:cNvSpPr/>
          <p:nvPr/>
        </p:nvSpPr>
        <p:spPr>
          <a:xfrm rot="3439960">
            <a:off x="3110054" y="3764198"/>
            <a:ext cx="621757" cy="741496"/>
          </a:xfrm>
          <a:prstGeom prst="arc">
            <a:avLst>
              <a:gd name="adj1" fmla="val 14633803"/>
              <a:gd name="adj2" fmla="val 0"/>
            </a:avLst>
          </a:prstGeom>
          <a:ln w="28575">
            <a:solidFill>
              <a:srgbClr val="00B0F0"/>
            </a:solidFill>
            <a:prstDash val="sysDash"/>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Bogen 11">
            <a:extLst>
              <a:ext uri="{FF2B5EF4-FFF2-40B4-BE49-F238E27FC236}">
                <a16:creationId xmlns:a16="http://schemas.microsoft.com/office/drawing/2014/main" id="{D4505697-651F-3E79-338D-334DFFDEE958}"/>
              </a:ext>
            </a:extLst>
          </p:cNvPr>
          <p:cNvSpPr/>
          <p:nvPr/>
        </p:nvSpPr>
        <p:spPr>
          <a:xfrm rot="3439960" flipV="1">
            <a:off x="2841103" y="4595071"/>
            <a:ext cx="766219" cy="887305"/>
          </a:xfrm>
          <a:prstGeom prst="arc">
            <a:avLst>
              <a:gd name="adj1" fmla="val 21069008"/>
              <a:gd name="adj2" fmla="val 5489908"/>
            </a:avLst>
          </a:prstGeom>
          <a:ln w="28575">
            <a:solidFill>
              <a:srgbClr val="00B0F0"/>
            </a:solidFill>
            <a:prstDash val="sysDash"/>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 name="Textfeld 12">
            <a:extLst>
              <a:ext uri="{FF2B5EF4-FFF2-40B4-BE49-F238E27FC236}">
                <a16:creationId xmlns:a16="http://schemas.microsoft.com/office/drawing/2014/main" id="{5C184DC5-80DC-E025-6C33-64998A2CF241}"/>
              </a:ext>
            </a:extLst>
          </p:cNvPr>
          <p:cNvSpPr txBox="1"/>
          <p:nvPr/>
        </p:nvSpPr>
        <p:spPr>
          <a:xfrm>
            <a:off x="2986087" y="4135252"/>
            <a:ext cx="238125" cy="923330"/>
          </a:xfrm>
          <a:prstGeom prst="rect">
            <a:avLst/>
          </a:prstGeom>
          <a:noFill/>
        </p:spPr>
        <p:txBody>
          <a:bodyPr wrap="square" rtlCol="0">
            <a:spAutoFit/>
          </a:bodyPr>
          <a:lstStyle/>
          <a:p>
            <a:pPr algn="ctr"/>
            <a:r>
              <a:rPr lang="de-DE" sz="5400" dirty="0">
                <a:solidFill>
                  <a:srgbClr val="00B0F0"/>
                </a:solidFill>
              </a:rPr>
              <a:t>?</a:t>
            </a:r>
            <a:endParaRPr lang="de-DE" dirty="0">
              <a:solidFill>
                <a:srgbClr val="00B0F0"/>
              </a:solidFill>
            </a:endParaRPr>
          </a:p>
        </p:txBody>
      </p:sp>
    </p:spTree>
    <p:extLst>
      <p:ext uri="{BB962C8B-B14F-4D97-AF65-F5344CB8AC3E}">
        <p14:creationId xmlns:p14="http://schemas.microsoft.com/office/powerpoint/2010/main" val="423169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687CA0-2EA0-8072-C54D-9E0CC11FCC8F}"/>
              </a:ext>
            </a:extLst>
          </p:cNvPr>
          <p:cNvSpPr>
            <a:spLocks noGrp="1"/>
          </p:cNvSpPr>
          <p:nvPr>
            <p:ph type="title"/>
          </p:nvPr>
        </p:nvSpPr>
        <p:spPr/>
        <p:txBody>
          <a:bodyPr>
            <a:normAutofit fontScale="90000"/>
          </a:bodyPr>
          <a:lstStyle/>
          <a:p>
            <a:r>
              <a:rPr lang="de-DE" dirty="0"/>
              <a:t>Welches Gewicht im Unternehmen </a:t>
            </a:r>
            <a:br>
              <a:rPr lang="de-DE" dirty="0"/>
            </a:br>
            <a:r>
              <a:rPr lang="de-DE" dirty="0"/>
              <a:t>haben Interne </a:t>
            </a:r>
            <a:r>
              <a:rPr lang="de-DE" dirty="0" err="1"/>
              <a:t>KLassenrelationen</a:t>
            </a:r>
            <a:r>
              <a:rPr lang="de-DE" dirty="0"/>
              <a:t>?</a:t>
            </a:r>
          </a:p>
        </p:txBody>
      </p:sp>
      <p:pic>
        <p:nvPicPr>
          <p:cNvPr id="9" name="Inhaltsplatzhalter 8" descr="Ein Bild, das Text, Screenshot, Schrift enthält.&#10;&#10;Automatisch generierte Beschreibung">
            <a:extLst>
              <a:ext uri="{FF2B5EF4-FFF2-40B4-BE49-F238E27FC236}">
                <a16:creationId xmlns:a16="http://schemas.microsoft.com/office/drawing/2014/main" id="{100EDD1A-7B9C-F713-DDE1-AC744021F254}"/>
              </a:ext>
            </a:extLst>
          </p:cNvPr>
          <p:cNvPicPr>
            <a:picLocks noGrp="1" noChangeAspect="1"/>
          </p:cNvPicPr>
          <p:nvPr>
            <p:ph idx="1"/>
          </p:nvPr>
        </p:nvPicPr>
        <p:blipFill>
          <a:blip r:embed="rId2"/>
          <a:stretch>
            <a:fillRect/>
          </a:stretch>
        </p:blipFill>
        <p:spPr>
          <a:xfrm>
            <a:off x="1251677" y="1874517"/>
            <a:ext cx="8113995" cy="4985852"/>
          </a:xfrm>
        </p:spPr>
      </p:pic>
      <p:sp>
        <p:nvSpPr>
          <p:cNvPr id="3" name="Ellipse 2">
            <a:extLst>
              <a:ext uri="{FF2B5EF4-FFF2-40B4-BE49-F238E27FC236}">
                <a16:creationId xmlns:a16="http://schemas.microsoft.com/office/drawing/2014/main" id="{9162BE8A-207A-872C-98EA-6775F9E64AE2}"/>
              </a:ext>
            </a:extLst>
          </p:cNvPr>
          <p:cNvSpPr/>
          <p:nvPr/>
        </p:nvSpPr>
        <p:spPr>
          <a:xfrm>
            <a:off x="1251676" y="2733675"/>
            <a:ext cx="2858506" cy="2686049"/>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Ellipse 3">
            <a:extLst>
              <a:ext uri="{FF2B5EF4-FFF2-40B4-BE49-F238E27FC236}">
                <a16:creationId xmlns:a16="http://schemas.microsoft.com/office/drawing/2014/main" id="{CB3D7E83-F484-9680-B955-82283417A9E4}"/>
              </a:ext>
            </a:extLst>
          </p:cNvPr>
          <p:cNvSpPr/>
          <p:nvPr/>
        </p:nvSpPr>
        <p:spPr>
          <a:xfrm>
            <a:off x="1752600" y="5419724"/>
            <a:ext cx="2162175" cy="942976"/>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174759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374B99-810C-A2F7-0FDF-E6D909E013FB}"/>
              </a:ext>
            </a:extLst>
          </p:cNvPr>
          <p:cNvSpPr>
            <a:spLocks noGrp="1"/>
          </p:cNvSpPr>
          <p:nvPr>
            <p:ph type="title"/>
          </p:nvPr>
        </p:nvSpPr>
        <p:spPr/>
        <p:txBody>
          <a:bodyPr/>
          <a:lstStyle/>
          <a:p>
            <a:r>
              <a:rPr lang="de-DE" dirty="0"/>
              <a:t>Einführung: Soziales und Ökologisches im Konflikt</a:t>
            </a:r>
          </a:p>
        </p:txBody>
      </p:sp>
      <p:sp>
        <p:nvSpPr>
          <p:cNvPr id="3" name="Inhaltsplatzhalter 2">
            <a:extLst>
              <a:ext uri="{FF2B5EF4-FFF2-40B4-BE49-F238E27FC236}">
                <a16:creationId xmlns:a16="http://schemas.microsoft.com/office/drawing/2014/main" id="{042FF287-07B5-5217-AB28-97420A109AA1}"/>
              </a:ext>
            </a:extLst>
          </p:cNvPr>
          <p:cNvSpPr>
            <a:spLocks noGrp="1"/>
          </p:cNvSpPr>
          <p:nvPr>
            <p:ph idx="1"/>
          </p:nvPr>
        </p:nvSpPr>
        <p:spPr/>
        <p:txBody>
          <a:bodyPr>
            <a:normAutofit/>
          </a:bodyPr>
          <a:lstStyle/>
          <a:p>
            <a:r>
              <a:rPr lang="de-DE" dirty="0"/>
              <a:t>Stellen wir uns eine Debatte in der Linken vor, die sich um die </a:t>
            </a:r>
            <a:r>
              <a:rPr lang="de-DE" dirty="0">
                <a:solidFill>
                  <a:srgbClr val="FF0000"/>
                </a:solidFill>
              </a:rPr>
              <a:t>Probleme der Vereinbarkeit von sozialer und ökologischer Frage</a:t>
            </a:r>
            <a:r>
              <a:rPr lang="de-DE" dirty="0"/>
              <a:t> bei Bestandswohnungen dreht.</a:t>
            </a:r>
          </a:p>
          <a:p>
            <a:r>
              <a:rPr lang="de-DE" dirty="0">
                <a:solidFill>
                  <a:srgbClr val="FF0000"/>
                </a:solidFill>
              </a:rPr>
              <a:t>Maßnahmen zur Zurückdrängung des Klimawandels</a:t>
            </a:r>
            <a:r>
              <a:rPr lang="de-DE" dirty="0"/>
              <a:t> führen zu reinen Modernisierungskosten, die bei frei finanzierten Wohnungen mietrechtlich erlaubt (§§ 559, 555b BGB)</a:t>
            </a:r>
          </a:p>
          <a:p>
            <a:pPr lvl="1"/>
            <a:r>
              <a:rPr lang="de-DE" dirty="0"/>
              <a:t>im Falle nachhaltig eingesparter Endenergie zu 8% p.a. auf die Jahresmiete umgelegt werden und die monatliche </a:t>
            </a:r>
            <a:r>
              <a:rPr lang="de-DE" dirty="0">
                <a:solidFill>
                  <a:srgbClr val="FF0000"/>
                </a:solidFill>
              </a:rPr>
              <a:t>Miete</a:t>
            </a:r>
            <a:r>
              <a:rPr lang="de-DE" dirty="0"/>
              <a:t> bis zu 3 Euro je Quadratmeter Wohnfläche </a:t>
            </a:r>
            <a:r>
              <a:rPr lang="de-DE" dirty="0">
                <a:solidFill>
                  <a:srgbClr val="FF0000"/>
                </a:solidFill>
              </a:rPr>
              <a:t>erhöhen</a:t>
            </a:r>
            <a:r>
              <a:rPr lang="de-DE" dirty="0"/>
              <a:t> dürfen;</a:t>
            </a:r>
          </a:p>
          <a:p>
            <a:pPr lvl="1"/>
            <a:r>
              <a:rPr lang="de-DE" dirty="0"/>
              <a:t>immer, egal ob nachhaltig eingesparte Endenergie oder nur eingesparte Primärenergie, im Rahmen der ortsüblichen Vergleichsmiete und der Kappungsgrenze durch höhere Eigenkapitalkosten, höhere Fremdkapitalkosten, höhere Abschreibungen und ein erhöhtes Mietausfallwagnis die </a:t>
            </a:r>
            <a:r>
              <a:rPr lang="de-DE" dirty="0">
                <a:solidFill>
                  <a:srgbClr val="FF0000"/>
                </a:solidFill>
              </a:rPr>
              <a:t>Miete erhöhen</a:t>
            </a:r>
            <a:r>
              <a:rPr lang="de-DE" dirty="0"/>
              <a:t>.</a:t>
            </a:r>
          </a:p>
        </p:txBody>
      </p:sp>
    </p:spTree>
    <p:extLst>
      <p:ext uri="{BB962C8B-B14F-4D97-AF65-F5344CB8AC3E}">
        <p14:creationId xmlns:p14="http://schemas.microsoft.com/office/powerpoint/2010/main" val="2088182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FA4069-C49D-8520-66DB-699F0A21D5DE}"/>
              </a:ext>
            </a:extLst>
          </p:cNvPr>
          <p:cNvSpPr>
            <a:spLocks noGrp="1"/>
          </p:cNvSpPr>
          <p:nvPr>
            <p:ph type="title"/>
          </p:nvPr>
        </p:nvSpPr>
        <p:spPr/>
        <p:txBody>
          <a:bodyPr/>
          <a:lstStyle/>
          <a:p>
            <a:r>
              <a:rPr lang="de-DE" dirty="0"/>
              <a:t>Die GuV:</a:t>
            </a:r>
            <a:br>
              <a:rPr lang="de-DE" dirty="0"/>
            </a:br>
            <a:r>
              <a:rPr lang="de-DE" dirty="0"/>
              <a:t>Das Beispiel der DW SE 21</a:t>
            </a:r>
          </a:p>
        </p:txBody>
      </p:sp>
      <p:pic>
        <p:nvPicPr>
          <p:cNvPr id="6" name="Grafik 5">
            <a:extLst>
              <a:ext uri="{FF2B5EF4-FFF2-40B4-BE49-F238E27FC236}">
                <a16:creationId xmlns:a16="http://schemas.microsoft.com/office/drawing/2014/main" id="{BBC50DD3-B6F4-6361-B44D-9051564DC9DD}"/>
              </a:ext>
            </a:extLst>
          </p:cNvPr>
          <p:cNvPicPr>
            <a:picLocks noChangeAspect="1"/>
          </p:cNvPicPr>
          <p:nvPr/>
        </p:nvPicPr>
        <p:blipFill>
          <a:blip r:embed="rId2"/>
          <a:stretch>
            <a:fillRect/>
          </a:stretch>
        </p:blipFill>
        <p:spPr>
          <a:xfrm>
            <a:off x="1251678" y="2286000"/>
            <a:ext cx="4139029" cy="4574716"/>
          </a:xfrm>
          <a:prstGeom prst="rect">
            <a:avLst/>
          </a:prstGeom>
        </p:spPr>
      </p:pic>
    </p:spTree>
    <p:extLst>
      <p:ext uri="{BB962C8B-B14F-4D97-AF65-F5344CB8AC3E}">
        <p14:creationId xmlns:p14="http://schemas.microsoft.com/office/powerpoint/2010/main" val="3918560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687CA0-2EA0-8072-C54D-9E0CC11FCC8F}"/>
              </a:ext>
            </a:extLst>
          </p:cNvPr>
          <p:cNvSpPr>
            <a:spLocks noGrp="1"/>
          </p:cNvSpPr>
          <p:nvPr>
            <p:ph type="title"/>
          </p:nvPr>
        </p:nvSpPr>
        <p:spPr/>
        <p:txBody>
          <a:bodyPr/>
          <a:lstStyle/>
          <a:p>
            <a:r>
              <a:rPr lang="de-DE" dirty="0"/>
              <a:t>Anteile an der N-Wertschöpfung:</a:t>
            </a:r>
            <a:br>
              <a:rPr lang="de-DE" dirty="0"/>
            </a:br>
            <a:r>
              <a:rPr lang="de-DE" dirty="0"/>
              <a:t>Das Beispiel der DW SE 21</a:t>
            </a:r>
          </a:p>
        </p:txBody>
      </p:sp>
      <p:pic>
        <p:nvPicPr>
          <p:cNvPr id="5" name="Grafik 4">
            <a:extLst>
              <a:ext uri="{FF2B5EF4-FFF2-40B4-BE49-F238E27FC236}">
                <a16:creationId xmlns:a16="http://schemas.microsoft.com/office/drawing/2014/main" id="{7F88886D-8BCF-7FAC-8157-EEA85C926DFD}"/>
              </a:ext>
            </a:extLst>
          </p:cNvPr>
          <p:cNvPicPr>
            <a:picLocks noChangeAspect="1"/>
          </p:cNvPicPr>
          <p:nvPr/>
        </p:nvPicPr>
        <p:blipFill>
          <a:blip r:embed="rId2"/>
          <a:stretch>
            <a:fillRect/>
          </a:stretch>
        </p:blipFill>
        <p:spPr>
          <a:xfrm>
            <a:off x="1251678" y="2286000"/>
            <a:ext cx="8227074" cy="4572000"/>
          </a:xfrm>
          <a:prstGeom prst="rect">
            <a:avLst/>
          </a:prstGeom>
        </p:spPr>
      </p:pic>
      <p:sp>
        <p:nvSpPr>
          <p:cNvPr id="6" name="Abgerundetes Rechteck 5">
            <a:extLst>
              <a:ext uri="{FF2B5EF4-FFF2-40B4-BE49-F238E27FC236}">
                <a16:creationId xmlns:a16="http://schemas.microsoft.com/office/drawing/2014/main" id="{CCC56B7A-FC5E-F8FD-3BBE-C629315B29A1}"/>
              </a:ext>
            </a:extLst>
          </p:cNvPr>
          <p:cNvSpPr/>
          <p:nvPr/>
        </p:nvSpPr>
        <p:spPr>
          <a:xfrm>
            <a:off x="9260959" y="1162135"/>
            <a:ext cx="2169041" cy="11238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rPr>
              <a:t>50%ige Anrechnung des Ergebnisses aus der Bewertung von Investment Properties</a:t>
            </a:r>
          </a:p>
        </p:txBody>
      </p:sp>
    </p:spTree>
    <p:extLst>
      <p:ext uri="{BB962C8B-B14F-4D97-AF65-F5344CB8AC3E}">
        <p14:creationId xmlns:p14="http://schemas.microsoft.com/office/powerpoint/2010/main" val="101064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687CA0-2EA0-8072-C54D-9E0CC11FCC8F}"/>
              </a:ext>
            </a:extLst>
          </p:cNvPr>
          <p:cNvSpPr>
            <a:spLocks noGrp="1"/>
          </p:cNvSpPr>
          <p:nvPr>
            <p:ph type="title"/>
          </p:nvPr>
        </p:nvSpPr>
        <p:spPr/>
        <p:txBody>
          <a:bodyPr/>
          <a:lstStyle/>
          <a:p>
            <a:r>
              <a:rPr lang="de-DE" dirty="0"/>
              <a:t>Anteile an der B-Wertschöpfung:</a:t>
            </a:r>
            <a:br>
              <a:rPr lang="de-DE" dirty="0"/>
            </a:br>
            <a:r>
              <a:rPr lang="de-DE" dirty="0"/>
              <a:t>Das Beispiel der DW SE 21</a:t>
            </a:r>
          </a:p>
        </p:txBody>
      </p:sp>
      <p:pic>
        <p:nvPicPr>
          <p:cNvPr id="5" name="Grafik 4">
            <a:extLst>
              <a:ext uri="{FF2B5EF4-FFF2-40B4-BE49-F238E27FC236}">
                <a16:creationId xmlns:a16="http://schemas.microsoft.com/office/drawing/2014/main" id="{9FEA1514-85D3-54A1-BF67-1D36AD7AF391}"/>
              </a:ext>
            </a:extLst>
          </p:cNvPr>
          <p:cNvPicPr>
            <a:picLocks noChangeAspect="1"/>
          </p:cNvPicPr>
          <p:nvPr/>
        </p:nvPicPr>
        <p:blipFill>
          <a:blip r:embed="rId2"/>
          <a:stretch>
            <a:fillRect/>
          </a:stretch>
        </p:blipFill>
        <p:spPr>
          <a:xfrm>
            <a:off x="1251678" y="2286000"/>
            <a:ext cx="8217482" cy="4572000"/>
          </a:xfrm>
          <a:prstGeom prst="rect">
            <a:avLst/>
          </a:prstGeom>
        </p:spPr>
      </p:pic>
      <p:sp>
        <p:nvSpPr>
          <p:cNvPr id="7" name="Abgerundetes Rechteck 6">
            <a:extLst>
              <a:ext uri="{FF2B5EF4-FFF2-40B4-BE49-F238E27FC236}">
                <a16:creationId xmlns:a16="http://schemas.microsoft.com/office/drawing/2014/main" id="{D1A259B1-D99C-9DB4-0697-5E240CBD4521}"/>
              </a:ext>
            </a:extLst>
          </p:cNvPr>
          <p:cNvSpPr/>
          <p:nvPr/>
        </p:nvSpPr>
        <p:spPr>
          <a:xfrm>
            <a:off x="9260959" y="1162135"/>
            <a:ext cx="2169041" cy="11238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rPr>
              <a:t>50%ige Anrechnung des Ergebnisses aus der Bewertung von Investment Properties</a:t>
            </a:r>
          </a:p>
        </p:txBody>
      </p:sp>
    </p:spTree>
    <p:extLst>
      <p:ext uri="{BB962C8B-B14F-4D97-AF65-F5344CB8AC3E}">
        <p14:creationId xmlns:p14="http://schemas.microsoft.com/office/powerpoint/2010/main" val="1383318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687CA0-2EA0-8072-C54D-9E0CC11FCC8F}"/>
              </a:ext>
            </a:extLst>
          </p:cNvPr>
          <p:cNvSpPr>
            <a:spLocks noGrp="1"/>
          </p:cNvSpPr>
          <p:nvPr>
            <p:ph type="title"/>
          </p:nvPr>
        </p:nvSpPr>
        <p:spPr/>
        <p:txBody>
          <a:bodyPr>
            <a:normAutofit/>
          </a:bodyPr>
          <a:lstStyle/>
          <a:p>
            <a:r>
              <a:rPr lang="de-DE" dirty="0"/>
              <a:t>Aus den Umsätzen sind durch die Kunden viele zu bezahlen</a:t>
            </a:r>
          </a:p>
        </p:txBody>
      </p:sp>
      <p:pic>
        <p:nvPicPr>
          <p:cNvPr id="9" name="Inhaltsplatzhalter 8" descr="Ein Bild, das Text, Screenshot, Schrift enthält.&#10;&#10;Automatisch generierte Beschreibung">
            <a:extLst>
              <a:ext uri="{FF2B5EF4-FFF2-40B4-BE49-F238E27FC236}">
                <a16:creationId xmlns:a16="http://schemas.microsoft.com/office/drawing/2014/main" id="{100EDD1A-7B9C-F713-DDE1-AC744021F254}"/>
              </a:ext>
            </a:extLst>
          </p:cNvPr>
          <p:cNvPicPr>
            <a:picLocks noGrp="1" noChangeAspect="1"/>
          </p:cNvPicPr>
          <p:nvPr>
            <p:ph idx="1"/>
          </p:nvPr>
        </p:nvPicPr>
        <p:blipFill>
          <a:blip r:embed="rId2"/>
          <a:stretch>
            <a:fillRect/>
          </a:stretch>
        </p:blipFill>
        <p:spPr>
          <a:xfrm>
            <a:off x="1251677" y="1874517"/>
            <a:ext cx="8113995" cy="4985852"/>
          </a:xfrm>
        </p:spPr>
      </p:pic>
      <p:sp>
        <p:nvSpPr>
          <p:cNvPr id="3" name="Ellipse 2">
            <a:extLst>
              <a:ext uri="{FF2B5EF4-FFF2-40B4-BE49-F238E27FC236}">
                <a16:creationId xmlns:a16="http://schemas.microsoft.com/office/drawing/2014/main" id="{4CA7CA53-EAD8-104A-F1F5-B7A857CCCA16}"/>
              </a:ext>
            </a:extLst>
          </p:cNvPr>
          <p:cNvSpPr/>
          <p:nvPr/>
        </p:nvSpPr>
        <p:spPr>
          <a:xfrm>
            <a:off x="1251676" y="2733675"/>
            <a:ext cx="2858506" cy="2686049"/>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Ellipse 3">
            <a:extLst>
              <a:ext uri="{FF2B5EF4-FFF2-40B4-BE49-F238E27FC236}">
                <a16:creationId xmlns:a16="http://schemas.microsoft.com/office/drawing/2014/main" id="{7E23BCED-C18F-A502-7BC7-DDA98E7B6674}"/>
              </a:ext>
            </a:extLst>
          </p:cNvPr>
          <p:cNvSpPr/>
          <p:nvPr/>
        </p:nvSpPr>
        <p:spPr>
          <a:xfrm>
            <a:off x="1752600" y="5419724"/>
            <a:ext cx="2162175" cy="942976"/>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Ellipse 4">
            <a:extLst>
              <a:ext uri="{FF2B5EF4-FFF2-40B4-BE49-F238E27FC236}">
                <a16:creationId xmlns:a16="http://schemas.microsoft.com/office/drawing/2014/main" id="{01048736-BDDC-CAC1-2409-0CF951B0B337}"/>
              </a:ext>
            </a:extLst>
          </p:cNvPr>
          <p:cNvSpPr/>
          <p:nvPr/>
        </p:nvSpPr>
        <p:spPr>
          <a:xfrm>
            <a:off x="4224846" y="2262187"/>
            <a:ext cx="2162175" cy="942976"/>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Ellipse 5">
            <a:extLst>
              <a:ext uri="{FF2B5EF4-FFF2-40B4-BE49-F238E27FC236}">
                <a16:creationId xmlns:a16="http://schemas.microsoft.com/office/drawing/2014/main" id="{5A982D76-15A5-510B-CBFB-BFFFD0765EAA}"/>
              </a:ext>
            </a:extLst>
          </p:cNvPr>
          <p:cNvSpPr/>
          <p:nvPr/>
        </p:nvSpPr>
        <p:spPr>
          <a:xfrm>
            <a:off x="7068128" y="4149724"/>
            <a:ext cx="2162175" cy="942976"/>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Ellipse 6">
            <a:extLst>
              <a:ext uri="{FF2B5EF4-FFF2-40B4-BE49-F238E27FC236}">
                <a16:creationId xmlns:a16="http://schemas.microsoft.com/office/drawing/2014/main" id="{7911FE7E-2631-3298-F0D7-8DB5BE51A994}"/>
              </a:ext>
            </a:extLst>
          </p:cNvPr>
          <p:cNvSpPr/>
          <p:nvPr/>
        </p:nvSpPr>
        <p:spPr>
          <a:xfrm>
            <a:off x="6712528" y="5336597"/>
            <a:ext cx="2162175" cy="942976"/>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98190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687CA0-2EA0-8072-C54D-9E0CC11FCC8F}"/>
              </a:ext>
            </a:extLst>
          </p:cNvPr>
          <p:cNvSpPr>
            <a:spLocks noGrp="1"/>
          </p:cNvSpPr>
          <p:nvPr>
            <p:ph type="title"/>
          </p:nvPr>
        </p:nvSpPr>
        <p:spPr/>
        <p:txBody>
          <a:bodyPr/>
          <a:lstStyle/>
          <a:p>
            <a:r>
              <a:rPr lang="de-DE" dirty="0"/>
              <a:t>Anteile am Produktionswert:</a:t>
            </a:r>
            <a:br>
              <a:rPr lang="de-DE" dirty="0"/>
            </a:br>
            <a:r>
              <a:rPr lang="de-DE" dirty="0"/>
              <a:t>Das Beispiel der DW SE 21</a:t>
            </a:r>
          </a:p>
        </p:txBody>
      </p:sp>
      <p:pic>
        <p:nvPicPr>
          <p:cNvPr id="4" name="Grafik 3">
            <a:extLst>
              <a:ext uri="{FF2B5EF4-FFF2-40B4-BE49-F238E27FC236}">
                <a16:creationId xmlns:a16="http://schemas.microsoft.com/office/drawing/2014/main" id="{34633A18-FCF2-9724-25C1-17F3D9A544D4}"/>
              </a:ext>
            </a:extLst>
          </p:cNvPr>
          <p:cNvPicPr>
            <a:picLocks noChangeAspect="1"/>
          </p:cNvPicPr>
          <p:nvPr/>
        </p:nvPicPr>
        <p:blipFill>
          <a:blip r:embed="rId2"/>
          <a:stretch>
            <a:fillRect/>
          </a:stretch>
        </p:blipFill>
        <p:spPr>
          <a:xfrm>
            <a:off x="1257299" y="2286000"/>
            <a:ext cx="9227311" cy="4572000"/>
          </a:xfrm>
          <a:prstGeom prst="rect">
            <a:avLst/>
          </a:prstGeom>
        </p:spPr>
      </p:pic>
      <p:sp>
        <p:nvSpPr>
          <p:cNvPr id="10" name="Abgerundetes Rechteck 9">
            <a:extLst>
              <a:ext uri="{FF2B5EF4-FFF2-40B4-BE49-F238E27FC236}">
                <a16:creationId xmlns:a16="http://schemas.microsoft.com/office/drawing/2014/main" id="{3FA1D728-5015-5A2D-0826-AF329376ABF9}"/>
              </a:ext>
            </a:extLst>
          </p:cNvPr>
          <p:cNvSpPr/>
          <p:nvPr/>
        </p:nvSpPr>
        <p:spPr>
          <a:xfrm>
            <a:off x="9260959" y="1162135"/>
            <a:ext cx="2169041" cy="11238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rPr>
              <a:t>50%ige Anrechnung des Ergebnisses aus der Bewertung von Investment Properties</a:t>
            </a:r>
          </a:p>
        </p:txBody>
      </p:sp>
    </p:spTree>
    <p:extLst>
      <p:ext uri="{BB962C8B-B14F-4D97-AF65-F5344CB8AC3E}">
        <p14:creationId xmlns:p14="http://schemas.microsoft.com/office/powerpoint/2010/main" val="525764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FA4069-C49D-8520-66DB-699F0A21D5DE}"/>
              </a:ext>
            </a:extLst>
          </p:cNvPr>
          <p:cNvSpPr>
            <a:spLocks noGrp="1"/>
          </p:cNvSpPr>
          <p:nvPr>
            <p:ph type="title"/>
          </p:nvPr>
        </p:nvSpPr>
        <p:spPr/>
        <p:txBody>
          <a:bodyPr/>
          <a:lstStyle/>
          <a:p>
            <a:r>
              <a:rPr lang="de-DE" dirty="0"/>
              <a:t>Die GuV:</a:t>
            </a:r>
            <a:br>
              <a:rPr lang="de-DE" dirty="0"/>
            </a:br>
            <a:r>
              <a:rPr lang="de-DE" dirty="0"/>
              <a:t>Das Beispiel des GAG-Konzerns 22</a:t>
            </a:r>
          </a:p>
        </p:txBody>
      </p:sp>
      <p:pic>
        <p:nvPicPr>
          <p:cNvPr id="5" name="Inhaltsplatzhalter 4">
            <a:extLst>
              <a:ext uri="{FF2B5EF4-FFF2-40B4-BE49-F238E27FC236}">
                <a16:creationId xmlns:a16="http://schemas.microsoft.com/office/drawing/2014/main" id="{B00E5F2F-6E94-D947-CAD0-544886FEB8BC}"/>
              </a:ext>
            </a:extLst>
          </p:cNvPr>
          <p:cNvPicPr>
            <a:picLocks noGrp="1" noChangeAspect="1"/>
          </p:cNvPicPr>
          <p:nvPr>
            <p:ph idx="1"/>
          </p:nvPr>
        </p:nvPicPr>
        <p:blipFill>
          <a:blip r:embed="rId2"/>
          <a:stretch>
            <a:fillRect/>
          </a:stretch>
        </p:blipFill>
        <p:spPr>
          <a:xfrm>
            <a:off x="1251678" y="2119744"/>
            <a:ext cx="3412686" cy="4732769"/>
          </a:xfrm>
        </p:spPr>
      </p:pic>
    </p:spTree>
    <p:extLst>
      <p:ext uri="{BB962C8B-B14F-4D97-AF65-F5344CB8AC3E}">
        <p14:creationId xmlns:p14="http://schemas.microsoft.com/office/powerpoint/2010/main" val="909683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687CA0-2EA0-8072-C54D-9E0CC11FCC8F}"/>
              </a:ext>
            </a:extLst>
          </p:cNvPr>
          <p:cNvSpPr>
            <a:spLocks noGrp="1"/>
          </p:cNvSpPr>
          <p:nvPr>
            <p:ph type="title"/>
          </p:nvPr>
        </p:nvSpPr>
        <p:spPr/>
        <p:txBody>
          <a:bodyPr/>
          <a:lstStyle/>
          <a:p>
            <a:r>
              <a:rPr lang="de-DE" dirty="0"/>
              <a:t>Anteile an der N-Wertschöpfung:</a:t>
            </a:r>
            <a:br>
              <a:rPr lang="de-DE" dirty="0"/>
            </a:br>
            <a:r>
              <a:rPr lang="de-DE" dirty="0"/>
              <a:t>Das Beispiel des GAG-Konzerns 22</a:t>
            </a:r>
          </a:p>
        </p:txBody>
      </p:sp>
      <p:pic>
        <p:nvPicPr>
          <p:cNvPr id="4" name="Grafik 3">
            <a:extLst>
              <a:ext uri="{FF2B5EF4-FFF2-40B4-BE49-F238E27FC236}">
                <a16:creationId xmlns:a16="http://schemas.microsoft.com/office/drawing/2014/main" id="{68AC50EA-A577-E695-FB1B-6B3B94414432}"/>
              </a:ext>
            </a:extLst>
          </p:cNvPr>
          <p:cNvPicPr>
            <a:picLocks noChangeAspect="1"/>
          </p:cNvPicPr>
          <p:nvPr/>
        </p:nvPicPr>
        <p:blipFill>
          <a:blip r:embed="rId2"/>
          <a:stretch>
            <a:fillRect/>
          </a:stretch>
        </p:blipFill>
        <p:spPr>
          <a:xfrm>
            <a:off x="1251677" y="2285999"/>
            <a:ext cx="8477113" cy="4567577"/>
          </a:xfrm>
          <a:prstGeom prst="rect">
            <a:avLst/>
          </a:prstGeom>
        </p:spPr>
      </p:pic>
    </p:spTree>
    <p:extLst>
      <p:ext uri="{BB962C8B-B14F-4D97-AF65-F5344CB8AC3E}">
        <p14:creationId xmlns:p14="http://schemas.microsoft.com/office/powerpoint/2010/main" val="1891783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687CA0-2EA0-8072-C54D-9E0CC11FCC8F}"/>
              </a:ext>
            </a:extLst>
          </p:cNvPr>
          <p:cNvSpPr>
            <a:spLocks noGrp="1"/>
          </p:cNvSpPr>
          <p:nvPr>
            <p:ph type="title"/>
          </p:nvPr>
        </p:nvSpPr>
        <p:spPr/>
        <p:txBody>
          <a:bodyPr/>
          <a:lstStyle/>
          <a:p>
            <a:r>
              <a:rPr lang="de-DE" dirty="0"/>
              <a:t>Anteile an der B-Wertschöpfung:</a:t>
            </a:r>
            <a:br>
              <a:rPr lang="de-DE" dirty="0"/>
            </a:br>
            <a:r>
              <a:rPr lang="de-DE" dirty="0"/>
              <a:t>Das Beispiel des GAG-Konzerns 22</a:t>
            </a:r>
          </a:p>
        </p:txBody>
      </p:sp>
      <p:pic>
        <p:nvPicPr>
          <p:cNvPr id="4" name="Grafik 3">
            <a:extLst>
              <a:ext uri="{FF2B5EF4-FFF2-40B4-BE49-F238E27FC236}">
                <a16:creationId xmlns:a16="http://schemas.microsoft.com/office/drawing/2014/main" id="{77DC1D1D-1904-660E-4C74-3E075415C779}"/>
              </a:ext>
            </a:extLst>
          </p:cNvPr>
          <p:cNvPicPr>
            <a:picLocks noChangeAspect="1"/>
          </p:cNvPicPr>
          <p:nvPr/>
        </p:nvPicPr>
        <p:blipFill>
          <a:blip r:embed="rId2"/>
          <a:stretch>
            <a:fillRect/>
          </a:stretch>
        </p:blipFill>
        <p:spPr>
          <a:xfrm>
            <a:off x="1251677" y="2285999"/>
            <a:ext cx="8381421" cy="4575180"/>
          </a:xfrm>
          <a:prstGeom prst="rect">
            <a:avLst/>
          </a:prstGeom>
        </p:spPr>
      </p:pic>
    </p:spTree>
    <p:extLst>
      <p:ext uri="{BB962C8B-B14F-4D97-AF65-F5344CB8AC3E}">
        <p14:creationId xmlns:p14="http://schemas.microsoft.com/office/powerpoint/2010/main" val="4152130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687CA0-2EA0-8072-C54D-9E0CC11FCC8F}"/>
              </a:ext>
            </a:extLst>
          </p:cNvPr>
          <p:cNvSpPr>
            <a:spLocks noGrp="1"/>
          </p:cNvSpPr>
          <p:nvPr>
            <p:ph type="title"/>
          </p:nvPr>
        </p:nvSpPr>
        <p:spPr/>
        <p:txBody>
          <a:bodyPr/>
          <a:lstStyle/>
          <a:p>
            <a:r>
              <a:rPr lang="de-DE" dirty="0"/>
              <a:t>Anteile am Produktionswert:</a:t>
            </a:r>
            <a:br>
              <a:rPr lang="de-DE" dirty="0"/>
            </a:br>
            <a:r>
              <a:rPr lang="de-DE" dirty="0"/>
              <a:t>Das Beispiel des GAG-Konzerns 22</a:t>
            </a:r>
          </a:p>
        </p:txBody>
      </p:sp>
      <p:pic>
        <p:nvPicPr>
          <p:cNvPr id="4" name="Grafik 3">
            <a:extLst>
              <a:ext uri="{FF2B5EF4-FFF2-40B4-BE49-F238E27FC236}">
                <a16:creationId xmlns:a16="http://schemas.microsoft.com/office/drawing/2014/main" id="{FBF70ED2-4096-EDFE-1737-77877F61E792}"/>
              </a:ext>
            </a:extLst>
          </p:cNvPr>
          <p:cNvPicPr>
            <a:picLocks noChangeAspect="1"/>
          </p:cNvPicPr>
          <p:nvPr/>
        </p:nvPicPr>
        <p:blipFill>
          <a:blip r:embed="rId2"/>
          <a:stretch>
            <a:fillRect/>
          </a:stretch>
        </p:blipFill>
        <p:spPr>
          <a:xfrm>
            <a:off x="1251678" y="2286000"/>
            <a:ext cx="9370248" cy="4569442"/>
          </a:xfrm>
          <a:prstGeom prst="rect">
            <a:avLst/>
          </a:prstGeom>
        </p:spPr>
      </p:pic>
    </p:spTree>
    <p:extLst>
      <p:ext uri="{BB962C8B-B14F-4D97-AF65-F5344CB8AC3E}">
        <p14:creationId xmlns:p14="http://schemas.microsoft.com/office/powerpoint/2010/main" val="2858688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0F89A-B10F-D5E2-FD9F-714D2AF92130}"/>
              </a:ext>
            </a:extLst>
          </p:cNvPr>
          <p:cNvSpPr>
            <a:spLocks noGrp="1"/>
          </p:cNvSpPr>
          <p:nvPr>
            <p:ph type="title"/>
          </p:nvPr>
        </p:nvSpPr>
        <p:spPr/>
        <p:txBody>
          <a:bodyPr>
            <a:normAutofit fontScale="90000"/>
          </a:bodyPr>
          <a:lstStyle/>
          <a:p>
            <a:r>
              <a:rPr lang="de-DE" dirty="0"/>
              <a:t>Gewinnerzielung </a:t>
            </a:r>
            <a:r>
              <a:rPr lang="de-DE" dirty="0" err="1"/>
              <a:t>vs</a:t>
            </a:r>
            <a:r>
              <a:rPr lang="de-DE" dirty="0"/>
              <a:t> Kostendeckung</a:t>
            </a:r>
            <a:br>
              <a:rPr lang="de-DE" dirty="0"/>
            </a:br>
            <a:r>
              <a:rPr lang="de-DE" dirty="0"/>
              <a:t>Das Beispiel des GAG-Konzerns 22</a:t>
            </a:r>
          </a:p>
        </p:txBody>
      </p:sp>
      <p:sp>
        <p:nvSpPr>
          <p:cNvPr id="3" name="Inhaltsplatzhalter 2">
            <a:extLst>
              <a:ext uri="{FF2B5EF4-FFF2-40B4-BE49-F238E27FC236}">
                <a16:creationId xmlns:a16="http://schemas.microsoft.com/office/drawing/2014/main" id="{9453E868-AA1C-065D-AF9C-F1BF62156DA5}"/>
              </a:ext>
            </a:extLst>
          </p:cNvPr>
          <p:cNvSpPr>
            <a:spLocks noGrp="1"/>
          </p:cNvSpPr>
          <p:nvPr>
            <p:ph idx="1"/>
          </p:nvPr>
        </p:nvSpPr>
        <p:spPr/>
        <p:txBody>
          <a:bodyPr/>
          <a:lstStyle/>
          <a:p>
            <a:r>
              <a:rPr lang="de-DE" dirty="0"/>
              <a:t>Der </a:t>
            </a:r>
            <a:r>
              <a:rPr lang="de-DE" dirty="0">
                <a:solidFill>
                  <a:srgbClr val="FF0000"/>
                </a:solidFill>
              </a:rPr>
              <a:t>Nettogewinn</a:t>
            </a:r>
            <a:r>
              <a:rPr lang="de-DE" dirty="0"/>
              <a:t> macht nur einen </a:t>
            </a:r>
            <a:r>
              <a:rPr lang="de-DE" dirty="0">
                <a:solidFill>
                  <a:srgbClr val="FF0000"/>
                </a:solidFill>
              </a:rPr>
              <a:t>kleinen Anteil am gesamten Produktionswert</a:t>
            </a:r>
            <a:r>
              <a:rPr lang="de-DE" dirty="0"/>
              <a:t> aus.</a:t>
            </a:r>
          </a:p>
          <a:p>
            <a:r>
              <a:rPr lang="de-DE" dirty="0"/>
              <a:t>Folglich ist der </a:t>
            </a:r>
            <a:r>
              <a:rPr lang="de-DE" dirty="0">
                <a:solidFill>
                  <a:srgbClr val="FF0000"/>
                </a:solidFill>
              </a:rPr>
              <a:t>Anteil des Gewinns innerhalb der Preise auch klein</a:t>
            </a:r>
            <a:r>
              <a:rPr lang="de-DE" dirty="0"/>
              <a:t>.</a:t>
            </a:r>
          </a:p>
          <a:p>
            <a:r>
              <a:rPr lang="de-DE" dirty="0"/>
              <a:t>Würde statt </a:t>
            </a:r>
            <a:r>
              <a:rPr lang="de-DE" dirty="0">
                <a:solidFill>
                  <a:srgbClr val="FF0000"/>
                </a:solidFill>
              </a:rPr>
              <a:t>Gewinnerzielung nur Kostendeckung</a:t>
            </a:r>
            <a:r>
              <a:rPr lang="de-DE" dirty="0"/>
              <a:t> angestrebt, würden die </a:t>
            </a:r>
            <a:r>
              <a:rPr lang="de-DE" dirty="0">
                <a:solidFill>
                  <a:srgbClr val="FF0000"/>
                </a:solidFill>
              </a:rPr>
              <a:t>Preise nicht kolossal sinken</a:t>
            </a:r>
            <a:r>
              <a:rPr lang="de-DE" dirty="0"/>
              <a:t>, sondern nur ein wenig.</a:t>
            </a:r>
          </a:p>
          <a:p>
            <a:r>
              <a:rPr lang="de-DE" dirty="0"/>
              <a:t>Allerdings ist es auch </a:t>
            </a:r>
            <a:r>
              <a:rPr lang="de-DE" dirty="0">
                <a:solidFill>
                  <a:srgbClr val="FF0000"/>
                </a:solidFill>
              </a:rPr>
              <a:t>möglich, bewusst Verluste einzugehen</a:t>
            </a:r>
            <a:r>
              <a:rPr lang="de-DE" dirty="0"/>
              <a:t>, siehe KVB.</a:t>
            </a:r>
          </a:p>
        </p:txBody>
      </p:sp>
    </p:spTree>
    <p:extLst>
      <p:ext uri="{BB962C8B-B14F-4D97-AF65-F5344CB8AC3E}">
        <p14:creationId xmlns:p14="http://schemas.microsoft.com/office/powerpoint/2010/main" val="2986406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374B99-810C-A2F7-0FDF-E6D909E013FB}"/>
              </a:ext>
            </a:extLst>
          </p:cNvPr>
          <p:cNvSpPr>
            <a:spLocks noGrp="1"/>
          </p:cNvSpPr>
          <p:nvPr>
            <p:ph type="title"/>
          </p:nvPr>
        </p:nvSpPr>
        <p:spPr/>
        <p:txBody>
          <a:bodyPr/>
          <a:lstStyle/>
          <a:p>
            <a:r>
              <a:rPr lang="de-DE" dirty="0"/>
              <a:t>Einführung: Soziales und Ökologisches im Konflikt</a:t>
            </a:r>
          </a:p>
        </p:txBody>
      </p:sp>
      <p:sp>
        <p:nvSpPr>
          <p:cNvPr id="3" name="Inhaltsplatzhalter 2">
            <a:extLst>
              <a:ext uri="{FF2B5EF4-FFF2-40B4-BE49-F238E27FC236}">
                <a16:creationId xmlns:a16="http://schemas.microsoft.com/office/drawing/2014/main" id="{042FF287-07B5-5217-AB28-97420A109AA1}"/>
              </a:ext>
            </a:extLst>
          </p:cNvPr>
          <p:cNvSpPr>
            <a:spLocks noGrp="1"/>
          </p:cNvSpPr>
          <p:nvPr>
            <p:ph idx="1"/>
          </p:nvPr>
        </p:nvSpPr>
        <p:spPr/>
        <p:txBody>
          <a:bodyPr>
            <a:normAutofit/>
          </a:bodyPr>
          <a:lstStyle/>
          <a:p>
            <a:r>
              <a:rPr lang="de-DE" dirty="0"/>
              <a:t>Der Widerspruch:</a:t>
            </a:r>
          </a:p>
          <a:p>
            <a:pPr lvl="1"/>
            <a:r>
              <a:rPr lang="de-DE" dirty="0"/>
              <a:t>Die Einsparung von End- und Primärenergie sowie Wasser ist </a:t>
            </a:r>
            <a:r>
              <a:rPr lang="de-DE" dirty="0">
                <a:solidFill>
                  <a:srgbClr val="FF0000"/>
                </a:solidFill>
              </a:rPr>
              <a:t>ökologisch gut</a:t>
            </a:r>
            <a:r>
              <a:rPr lang="de-DE" dirty="0"/>
              <a:t>.</a:t>
            </a:r>
          </a:p>
          <a:p>
            <a:pPr lvl="1"/>
            <a:r>
              <a:rPr lang="de-DE" dirty="0"/>
              <a:t>Mieterhöhungen sind aber </a:t>
            </a:r>
            <a:r>
              <a:rPr lang="de-DE" dirty="0">
                <a:solidFill>
                  <a:srgbClr val="FF0000"/>
                </a:solidFill>
              </a:rPr>
              <a:t>sozialpolitisch problematisch</a:t>
            </a:r>
            <a:r>
              <a:rPr lang="de-DE" dirty="0"/>
              <a:t>.</a:t>
            </a:r>
          </a:p>
          <a:p>
            <a:r>
              <a:rPr lang="de-DE" dirty="0"/>
              <a:t>Was tun? Viele Linke, auch ich, schlagen nun vor, den Konflikt zwischen sozialer und ökologischer Frage bei bislang freifinanzierten Wohnungen durch </a:t>
            </a:r>
            <a:r>
              <a:rPr lang="de-DE" dirty="0">
                <a:solidFill>
                  <a:srgbClr val="FF0000"/>
                </a:solidFill>
              </a:rPr>
              <a:t>Einsetzung der öffentlichen Hand als Eigentümer von Wohnungen</a:t>
            </a:r>
            <a:r>
              <a:rPr lang="de-DE" dirty="0"/>
              <a:t> aufzulösen, so dass</a:t>
            </a:r>
          </a:p>
          <a:p>
            <a:pPr lvl="1"/>
            <a:r>
              <a:rPr lang="de-DE" dirty="0"/>
              <a:t>die klimapolitisch sinnvollen </a:t>
            </a:r>
            <a:r>
              <a:rPr lang="de-DE" dirty="0">
                <a:solidFill>
                  <a:srgbClr val="FF0000"/>
                </a:solidFill>
              </a:rPr>
              <a:t>Modernisierungen durchgeführt</a:t>
            </a:r>
            <a:r>
              <a:rPr lang="de-DE" dirty="0"/>
              <a:t> werden und</a:t>
            </a:r>
          </a:p>
          <a:p>
            <a:pPr lvl="1"/>
            <a:r>
              <a:rPr lang="de-DE" dirty="0"/>
              <a:t>zugleich die </a:t>
            </a:r>
            <a:r>
              <a:rPr lang="de-DE" dirty="0">
                <a:solidFill>
                  <a:srgbClr val="FF0000"/>
                </a:solidFill>
              </a:rPr>
              <a:t>Mieterhöhungen vermieden</a:t>
            </a:r>
            <a:r>
              <a:rPr lang="de-DE" dirty="0"/>
              <a:t> werden.</a:t>
            </a:r>
          </a:p>
          <a:p>
            <a:r>
              <a:rPr lang="de-DE" dirty="0"/>
              <a:t>Doch lässt sich dadurch bzw. dadurch alleine bzw. am besten dadurch der Konflikt </a:t>
            </a:r>
            <a:r>
              <a:rPr lang="de-DE" dirty="0">
                <a:solidFill>
                  <a:srgbClr val="FF0000"/>
                </a:solidFill>
              </a:rPr>
              <a:t>auflösen</a:t>
            </a:r>
            <a:r>
              <a:rPr lang="de-DE" dirty="0"/>
              <a:t>?</a:t>
            </a:r>
          </a:p>
        </p:txBody>
      </p:sp>
    </p:spTree>
    <p:extLst>
      <p:ext uri="{BB962C8B-B14F-4D97-AF65-F5344CB8AC3E}">
        <p14:creationId xmlns:p14="http://schemas.microsoft.com/office/powerpoint/2010/main" val="1811474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FA4069-C49D-8520-66DB-699F0A21D5DE}"/>
              </a:ext>
            </a:extLst>
          </p:cNvPr>
          <p:cNvSpPr>
            <a:spLocks noGrp="1"/>
          </p:cNvSpPr>
          <p:nvPr>
            <p:ph type="title"/>
          </p:nvPr>
        </p:nvSpPr>
        <p:spPr/>
        <p:txBody>
          <a:bodyPr/>
          <a:lstStyle/>
          <a:p>
            <a:r>
              <a:rPr lang="de-DE" dirty="0"/>
              <a:t>Die GuV</a:t>
            </a:r>
            <a:br>
              <a:rPr lang="de-DE" dirty="0"/>
            </a:br>
            <a:r>
              <a:rPr lang="de-DE" dirty="0"/>
              <a:t>Das Beispiel der KVB 21</a:t>
            </a:r>
          </a:p>
        </p:txBody>
      </p:sp>
      <p:pic>
        <p:nvPicPr>
          <p:cNvPr id="7" name="Grafik 6">
            <a:extLst>
              <a:ext uri="{FF2B5EF4-FFF2-40B4-BE49-F238E27FC236}">
                <a16:creationId xmlns:a16="http://schemas.microsoft.com/office/drawing/2014/main" id="{CA66E023-BAB1-2049-0C32-30BF48C22514}"/>
              </a:ext>
            </a:extLst>
          </p:cNvPr>
          <p:cNvPicPr>
            <a:picLocks noChangeAspect="1"/>
          </p:cNvPicPr>
          <p:nvPr/>
        </p:nvPicPr>
        <p:blipFill>
          <a:blip r:embed="rId2"/>
          <a:stretch>
            <a:fillRect/>
          </a:stretch>
        </p:blipFill>
        <p:spPr>
          <a:xfrm>
            <a:off x="1251678" y="2286001"/>
            <a:ext cx="5464884" cy="4571999"/>
          </a:xfrm>
          <a:prstGeom prst="rect">
            <a:avLst/>
          </a:prstGeom>
        </p:spPr>
      </p:pic>
    </p:spTree>
    <p:extLst>
      <p:ext uri="{BB962C8B-B14F-4D97-AF65-F5344CB8AC3E}">
        <p14:creationId xmlns:p14="http://schemas.microsoft.com/office/powerpoint/2010/main" val="3697152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687CA0-2EA0-8072-C54D-9E0CC11FCC8F}"/>
              </a:ext>
            </a:extLst>
          </p:cNvPr>
          <p:cNvSpPr>
            <a:spLocks noGrp="1"/>
          </p:cNvSpPr>
          <p:nvPr>
            <p:ph type="title"/>
          </p:nvPr>
        </p:nvSpPr>
        <p:spPr/>
        <p:txBody>
          <a:bodyPr/>
          <a:lstStyle/>
          <a:p>
            <a:r>
              <a:rPr lang="de-DE" dirty="0"/>
              <a:t>Anteile an der N-Wertschöpfung:</a:t>
            </a:r>
            <a:br>
              <a:rPr lang="de-DE" dirty="0"/>
            </a:br>
            <a:r>
              <a:rPr lang="de-DE" dirty="0"/>
              <a:t>Das Beispiel der KVB AG 21</a:t>
            </a:r>
          </a:p>
        </p:txBody>
      </p:sp>
      <p:pic>
        <p:nvPicPr>
          <p:cNvPr id="6" name="Grafik 5">
            <a:extLst>
              <a:ext uri="{FF2B5EF4-FFF2-40B4-BE49-F238E27FC236}">
                <a16:creationId xmlns:a16="http://schemas.microsoft.com/office/drawing/2014/main" id="{C98C22F9-4A36-73B2-D1F2-E86581AFE1BF}"/>
              </a:ext>
            </a:extLst>
          </p:cNvPr>
          <p:cNvPicPr>
            <a:picLocks noChangeAspect="1"/>
          </p:cNvPicPr>
          <p:nvPr/>
        </p:nvPicPr>
        <p:blipFill>
          <a:blip r:embed="rId2"/>
          <a:stretch>
            <a:fillRect/>
          </a:stretch>
        </p:blipFill>
        <p:spPr>
          <a:xfrm>
            <a:off x="1251677" y="2265478"/>
            <a:ext cx="8289487" cy="4618429"/>
          </a:xfrm>
          <a:prstGeom prst="rect">
            <a:avLst/>
          </a:prstGeom>
        </p:spPr>
      </p:pic>
    </p:spTree>
    <p:extLst>
      <p:ext uri="{BB962C8B-B14F-4D97-AF65-F5344CB8AC3E}">
        <p14:creationId xmlns:p14="http://schemas.microsoft.com/office/powerpoint/2010/main" val="3960893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687CA0-2EA0-8072-C54D-9E0CC11FCC8F}"/>
              </a:ext>
            </a:extLst>
          </p:cNvPr>
          <p:cNvSpPr>
            <a:spLocks noGrp="1"/>
          </p:cNvSpPr>
          <p:nvPr>
            <p:ph type="title"/>
          </p:nvPr>
        </p:nvSpPr>
        <p:spPr/>
        <p:txBody>
          <a:bodyPr/>
          <a:lstStyle/>
          <a:p>
            <a:r>
              <a:rPr lang="de-DE" dirty="0"/>
              <a:t>Anteile an der B-Wertschöpfung:</a:t>
            </a:r>
            <a:br>
              <a:rPr lang="de-DE" dirty="0"/>
            </a:br>
            <a:r>
              <a:rPr lang="de-DE" dirty="0"/>
              <a:t>Das Beispiel der KVB AG 21</a:t>
            </a:r>
          </a:p>
        </p:txBody>
      </p:sp>
      <p:pic>
        <p:nvPicPr>
          <p:cNvPr id="8" name="Grafik 7">
            <a:extLst>
              <a:ext uri="{FF2B5EF4-FFF2-40B4-BE49-F238E27FC236}">
                <a16:creationId xmlns:a16="http://schemas.microsoft.com/office/drawing/2014/main" id="{11C34586-D7CA-BD30-9655-BCE018ED344E}"/>
              </a:ext>
            </a:extLst>
          </p:cNvPr>
          <p:cNvPicPr>
            <a:picLocks noChangeAspect="1"/>
          </p:cNvPicPr>
          <p:nvPr/>
        </p:nvPicPr>
        <p:blipFill>
          <a:blip r:embed="rId2"/>
          <a:stretch>
            <a:fillRect/>
          </a:stretch>
        </p:blipFill>
        <p:spPr>
          <a:xfrm>
            <a:off x="1251678" y="2248028"/>
            <a:ext cx="8252540" cy="4609971"/>
          </a:xfrm>
          <a:prstGeom prst="rect">
            <a:avLst/>
          </a:prstGeom>
        </p:spPr>
      </p:pic>
    </p:spTree>
    <p:extLst>
      <p:ext uri="{BB962C8B-B14F-4D97-AF65-F5344CB8AC3E}">
        <p14:creationId xmlns:p14="http://schemas.microsoft.com/office/powerpoint/2010/main" val="2595251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687CA0-2EA0-8072-C54D-9E0CC11FCC8F}"/>
              </a:ext>
            </a:extLst>
          </p:cNvPr>
          <p:cNvSpPr>
            <a:spLocks noGrp="1"/>
          </p:cNvSpPr>
          <p:nvPr>
            <p:ph type="title"/>
          </p:nvPr>
        </p:nvSpPr>
        <p:spPr/>
        <p:txBody>
          <a:bodyPr/>
          <a:lstStyle/>
          <a:p>
            <a:r>
              <a:rPr lang="de-DE" dirty="0"/>
              <a:t>Anteile am Produktionswert:</a:t>
            </a:r>
            <a:br>
              <a:rPr lang="de-DE" dirty="0"/>
            </a:br>
            <a:r>
              <a:rPr lang="de-DE" dirty="0"/>
              <a:t>Das Beispiel der KVB AG 21</a:t>
            </a:r>
          </a:p>
        </p:txBody>
      </p:sp>
      <p:pic>
        <p:nvPicPr>
          <p:cNvPr id="3" name="Grafik 2">
            <a:extLst>
              <a:ext uri="{FF2B5EF4-FFF2-40B4-BE49-F238E27FC236}">
                <a16:creationId xmlns:a16="http://schemas.microsoft.com/office/drawing/2014/main" id="{790E7451-CB84-990F-17BE-DE752B3A96D6}"/>
              </a:ext>
            </a:extLst>
          </p:cNvPr>
          <p:cNvPicPr>
            <a:picLocks noChangeAspect="1"/>
          </p:cNvPicPr>
          <p:nvPr/>
        </p:nvPicPr>
        <p:blipFill>
          <a:blip r:embed="rId2"/>
          <a:stretch>
            <a:fillRect/>
          </a:stretch>
        </p:blipFill>
        <p:spPr>
          <a:xfrm>
            <a:off x="1257299" y="2286000"/>
            <a:ext cx="9297681" cy="4572000"/>
          </a:xfrm>
          <a:prstGeom prst="rect">
            <a:avLst/>
          </a:prstGeom>
        </p:spPr>
      </p:pic>
    </p:spTree>
    <p:extLst>
      <p:ext uri="{BB962C8B-B14F-4D97-AF65-F5344CB8AC3E}">
        <p14:creationId xmlns:p14="http://schemas.microsoft.com/office/powerpoint/2010/main" val="2606705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0F89A-B10F-D5E2-FD9F-714D2AF92130}"/>
              </a:ext>
            </a:extLst>
          </p:cNvPr>
          <p:cNvSpPr>
            <a:spLocks noGrp="1"/>
          </p:cNvSpPr>
          <p:nvPr>
            <p:ph type="title"/>
          </p:nvPr>
        </p:nvSpPr>
        <p:spPr/>
        <p:txBody>
          <a:bodyPr>
            <a:normAutofit/>
          </a:bodyPr>
          <a:lstStyle/>
          <a:p>
            <a:r>
              <a:rPr lang="de-DE" dirty="0"/>
              <a:t>Kostendeckung </a:t>
            </a:r>
            <a:r>
              <a:rPr lang="de-DE" dirty="0" err="1"/>
              <a:t>vs</a:t>
            </a:r>
            <a:r>
              <a:rPr lang="de-DE" dirty="0"/>
              <a:t> Defizite</a:t>
            </a:r>
            <a:br>
              <a:rPr lang="de-DE" dirty="0"/>
            </a:br>
            <a:r>
              <a:rPr lang="de-DE" dirty="0"/>
              <a:t>Das Beispiel der KVB 21</a:t>
            </a:r>
          </a:p>
        </p:txBody>
      </p:sp>
      <p:sp>
        <p:nvSpPr>
          <p:cNvPr id="3" name="Inhaltsplatzhalter 2">
            <a:extLst>
              <a:ext uri="{FF2B5EF4-FFF2-40B4-BE49-F238E27FC236}">
                <a16:creationId xmlns:a16="http://schemas.microsoft.com/office/drawing/2014/main" id="{9453E868-AA1C-065D-AF9C-F1BF62156DA5}"/>
              </a:ext>
            </a:extLst>
          </p:cNvPr>
          <p:cNvSpPr>
            <a:spLocks noGrp="1"/>
          </p:cNvSpPr>
          <p:nvPr>
            <p:ph idx="1"/>
          </p:nvPr>
        </p:nvSpPr>
        <p:spPr/>
        <p:txBody>
          <a:bodyPr/>
          <a:lstStyle/>
          <a:p>
            <a:r>
              <a:rPr lang="de-DE" dirty="0"/>
              <a:t>Der </a:t>
            </a:r>
            <a:r>
              <a:rPr lang="de-DE" dirty="0">
                <a:solidFill>
                  <a:srgbClr val="FF0000"/>
                </a:solidFill>
              </a:rPr>
              <a:t>Nettogewinn</a:t>
            </a:r>
            <a:r>
              <a:rPr lang="de-DE" dirty="0"/>
              <a:t> macht nur einen </a:t>
            </a:r>
            <a:r>
              <a:rPr lang="de-DE" dirty="0">
                <a:solidFill>
                  <a:srgbClr val="FF0000"/>
                </a:solidFill>
              </a:rPr>
              <a:t>negativen Anteil am gesamten Produktionswert</a:t>
            </a:r>
            <a:r>
              <a:rPr lang="de-DE" dirty="0"/>
              <a:t> aus.</a:t>
            </a:r>
          </a:p>
          <a:p>
            <a:r>
              <a:rPr lang="de-DE" dirty="0"/>
              <a:t>Folglich ist der </a:t>
            </a:r>
            <a:r>
              <a:rPr lang="de-DE" dirty="0">
                <a:solidFill>
                  <a:srgbClr val="FF0000"/>
                </a:solidFill>
              </a:rPr>
              <a:t>Anteil des Gewinns innerhalb der Preise auch negativ, so dass die Preise de facto sinken</a:t>
            </a:r>
            <a:r>
              <a:rPr lang="de-DE" dirty="0"/>
              <a:t>.</a:t>
            </a:r>
          </a:p>
          <a:p>
            <a:r>
              <a:rPr lang="de-DE" dirty="0"/>
              <a:t>Würde statt </a:t>
            </a:r>
            <a:r>
              <a:rPr lang="de-DE" dirty="0">
                <a:solidFill>
                  <a:srgbClr val="FF0000"/>
                </a:solidFill>
              </a:rPr>
              <a:t>Gewinnerzielung sogar explizit Verlusterzielung</a:t>
            </a:r>
            <a:r>
              <a:rPr lang="de-DE" dirty="0"/>
              <a:t> angestrebt, würden die </a:t>
            </a:r>
            <a:r>
              <a:rPr lang="de-DE" dirty="0">
                <a:solidFill>
                  <a:srgbClr val="FF0000"/>
                </a:solidFill>
              </a:rPr>
              <a:t>Preise deutlich sinken</a:t>
            </a:r>
            <a:r>
              <a:rPr lang="de-DE" dirty="0"/>
              <a:t>.</a:t>
            </a:r>
          </a:p>
          <a:p>
            <a:r>
              <a:rPr lang="de-DE" dirty="0"/>
              <a:t>Allerdings erforderte dies dauerhafte Zuschüsse des (kommunalen) Eigentümers:</a:t>
            </a:r>
          </a:p>
          <a:p>
            <a:pPr lvl="1"/>
            <a:r>
              <a:rPr lang="de-DE" dirty="0"/>
              <a:t>Bei der KVB sind es keine Zuschüsse durch Einlage, sondern </a:t>
            </a:r>
            <a:r>
              <a:rPr lang="de-DE" dirty="0">
                <a:solidFill>
                  <a:srgbClr val="FF0000"/>
                </a:solidFill>
              </a:rPr>
              <a:t>Zuschüsse aus dem Querverbund</a:t>
            </a:r>
            <a:r>
              <a:rPr lang="de-DE" dirty="0"/>
              <a:t>. Die </a:t>
            </a:r>
            <a:r>
              <a:rPr lang="de-DE" dirty="0">
                <a:solidFill>
                  <a:srgbClr val="FF0000"/>
                </a:solidFill>
              </a:rPr>
              <a:t>Rheinenergie-Kunden finanzieren</a:t>
            </a:r>
            <a:r>
              <a:rPr lang="de-DE" dirty="0"/>
              <a:t> praktisch die vergleichsweise </a:t>
            </a:r>
            <a:r>
              <a:rPr lang="de-DE" dirty="0">
                <a:solidFill>
                  <a:srgbClr val="FF0000"/>
                </a:solidFill>
              </a:rPr>
              <a:t>günstigen KVB-Preise</a:t>
            </a:r>
            <a:r>
              <a:rPr lang="de-DE" dirty="0"/>
              <a:t>.</a:t>
            </a:r>
          </a:p>
          <a:p>
            <a:pPr lvl="1"/>
            <a:r>
              <a:rPr lang="de-DE" dirty="0">
                <a:solidFill>
                  <a:srgbClr val="FF0000"/>
                </a:solidFill>
              </a:rPr>
              <a:t>Ohne Querverbund</a:t>
            </a:r>
            <a:r>
              <a:rPr lang="de-DE" dirty="0"/>
              <a:t> braucht man </a:t>
            </a:r>
            <a:r>
              <a:rPr lang="de-DE" dirty="0">
                <a:solidFill>
                  <a:srgbClr val="FF0000"/>
                </a:solidFill>
              </a:rPr>
              <a:t>Einlagen des kommunalen Eigentümers und/oder staatl. Zuschüsse</a:t>
            </a:r>
            <a:r>
              <a:rPr lang="de-DE" dirty="0"/>
              <a:t>.</a:t>
            </a:r>
          </a:p>
        </p:txBody>
      </p:sp>
    </p:spTree>
    <p:extLst>
      <p:ext uri="{BB962C8B-B14F-4D97-AF65-F5344CB8AC3E}">
        <p14:creationId xmlns:p14="http://schemas.microsoft.com/office/powerpoint/2010/main" val="1683004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0BAD3D-5C0A-B283-FF20-19FD38037FB3}"/>
              </a:ext>
            </a:extLst>
          </p:cNvPr>
          <p:cNvSpPr>
            <a:spLocks noGrp="1"/>
          </p:cNvSpPr>
          <p:nvPr>
            <p:ph type="title"/>
          </p:nvPr>
        </p:nvSpPr>
        <p:spPr/>
        <p:txBody>
          <a:bodyPr>
            <a:normAutofit fontScale="90000"/>
          </a:bodyPr>
          <a:lstStyle/>
          <a:p>
            <a:r>
              <a:rPr lang="de-DE" dirty="0"/>
              <a:t>Welches Gewicht im Unternehmen </a:t>
            </a:r>
            <a:br>
              <a:rPr lang="de-DE" dirty="0"/>
            </a:br>
            <a:r>
              <a:rPr lang="de-DE" dirty="0"/>
              <a:t>haben Interne </a:t>
            </a:r>
            <a:r>
              <a:rPr lang="de-DE" dirty="0" err="1"/>
              <a:t>KLassenrelationen</a:t>
            </a:r>
            <a:r>
              <a:rPr lang="de-DE" dirty="0"/>
              <a:t>?</a:t>
            </a:r>
          </a:p>
        </p:txBody>
      </p:sp>
      <p:sp>
        <p:nvSpPr>
          <p:cNvPr id="3" name="Inhaltsplatzhalter 2">
            <a:extLst>
              <a:ext uri="{FF2B5EF4-FFF2-40B4-BE49-F238E27FC236}">
                <a16:creationId xmlns:a16="http://schemas.microsoft.com/office/drawing/2014/main" id="{7A0B2975-9F05-AA29-F31F-C2283202C738}"/>
              </a:ext>
            </a:extLst>
          </p:cNvPr>
          <p:cNvSpPr>
            <a:spLocks noGrp="1"/>
          </p:cNvSpPr>
          <p:nvPr>
            <p:ph idx="1"/>
          </p:nvPr>
        </p:nvSpPr>
        <p:spPr/>
        <p:txBody>
          <a:bodyPr>
            <a:normAutofit/>
          </a:bodyPr>
          <a:lstStyle/>
          <a:p>
            <a:r>
              <a:rPr lang="de-DE" dirty="0"/>
              <a:t>Da nicht-private Unternehmen in einem Geflecht verschiedenster Stakeholder eingebunden sind, sind die </a:t>
            </a:r>
            <a:r>
              <a:rPr lang="de-DE" dirty="0">
                <a:solidFill>
                  <a:srgbClr val="FF0000"/>
                </a:solidFill>
              </a:rPr>
              <a:t>internen Klassenrelationen nur ein Teil der Wirklichkeit</a:t>
            </a:r>
            <a:r>
              <a:rPr lang="de-DE" dirty="0"/>
              <a:t>.</a:t>
            </a:r>
          </a:p>
          <a:p>
            <a:r>
              <a:rPr lang="de-DE" dirty="0"/>
              <a:t>Die </a:t>
            </a:r>
            <a:r>
              <a:rPr lang="de-DE" dirty="0">
                <a:solidFill>
                  <a:srgbClr val="FF0000"/>
                </a:solidFill>
              </a:rPr>
              <a:t>Freiheitsgrade klassenkämpferischer Fragen</a:t>
            </a:r>
            <a:r>
              <a:rPr lang="de-DE" dirty="0"/>
              <a:t> innerhalb eines Unternehmens sind </a:t>
            </a:r>
            <a:r>
              <a:rPr lang="de-DE" dirty="0">
                <a:solidFill>
                  <a:srgbClr val="FF0000"/>
                </a:solidFill>
              </a:rPr>
              <a:t>begrenzt</a:t>
            </a:r>
            <a:r>
              <a:rPr lang="de-DE" dirty="0"/>
              <a:t>:</a:t>
            </a:r>
          </a:p>
          <a:p>
            <a:pPr lvl="1"/>
            <a:r>
              <a:rPr lang="de-DE" dirty="0"/>
              <a:t>Es gibt </a:t>
            </a:r>
            <a:r>
              <a:rPr lang="de-DE" dirty="0">
                <a:solidFill>
                  <a:srgbClr val="FF0000"/>
                </a:solidFill>
              </a:rPr>
              <a:t>Wettbewerb zu anderen privaten und kommunalen Unternehmen derselben Art</a:t>
            </a:r>
            <a:r>
              <a:rPr lang="de-DE" dirty="0"/>
              <a:t>.</a:t>
            </a:r>
          </a:p>
          <a:p>
            <a:pPr lvl="1"/>
            <a:r>
              <a:rPr lang="de-DE" dirty="0"/>
              <a:t>Es gibt Beziehungen zu </a:t>
            </a:r>
            <a:r>
              <a:rPr lang="de-DE" dirty="0">
                <a:solidFill>
                  <a:srgbClr val="FF0000"/>
                </a:solidFill>
              </a:rPr>
              <a:t>Lieferanten</a:t>
            </a:r>
            <a:r>
              <a:rPr lang="de-DE" dirty="0"/>
              <a:t> mit eigenen Ansprüchen.</a:t>
            </a:r>
          </a:p>
          <a:p>
            <a:pPr lvl="1"/>
            <a:r>
              <a:rPr lang="de-DE" dirty="0"/>
              <a:t>Es gibt Beziehungen zu </a:t>
            </a:r>
            <a:r>
              <a:rPr lang="de-DE" dirty="0">
                <a:solidFill>
                  <a:srgbClr val="FF0000"/>
                </a:solidFill>
              </a:rPr>
              <a:t>Kunden</a:t>
            </a:r>
            <a:r>
              <a:rPr lang="de-DE" dirty="0"/>
              <a:t> mit eigenen Ansprüchen.</a:t>
            </a:r>
          </a:p>
          <a:p>
            <a:pPr lvl="1"/>
            <a:r>
              <a:rPr lang="de-DE" dirty="0"/>
              <a:t>Es gibt Beziehungen zu </a:t>
            </a:r>
            <a:r>
              <a:rPr lang="de-DE" dirty="0">
                <a:solidFill>
                  <a:srgbClr val="FF0000"/>
                </a:solidFill>
              </a:rPr>
              <a:t>anderen Kapitalgebern</a:t>
            </a:r>
            <a:r>
              <a:rPr lang="de-DE" dirty="0"/>
              <a:t> (vor allem FK) mit eigenen Ansprüchen.</a:t>
            </a:r>
          </a:p>
          <a:p>
            <a:pPr lvl="1"/>
            <a:r>
              <a:rPr lang="de-DE" dirty="0"/>
              <a:t>Es gibt die </a:t>
            </a:r>
            <a:r>
              <a:rPr lang="de-DE" dirty="0">
                <a:solidFill>
                  <a:srgbClr val="FF0000"/>
                </a:solidFill>
              </a:rPr>
              <a:t>makroökonomische Gesamtkonstellation</a:t>
            </a:r>
            <a:r>
              <a:rPr lang="de-DE" dirty="0"/>
              <a:t>.</a:t>
            </a:r>
          </a:p>
          <a:p>
            <a:r>
              <a:rPr lang="de-DE" dirty="0"/>
              <a:t>Es gibt </a:t>
            </a:r>
            <a:r>
              <a:rPr lang="de-DE" dirty="0">
                <a:solidFill>
                  <a:srgbClr val="FF0000"/>
                </a:solidFill>
              </a:rPr>
              <a:t>keine Herrschaft der Kapitalisten</a:t>
            </a:r>
            <a:r>
              <a:rPr lang="de-DE" dirty="0"/>
              <a:t>, sondern die </a:t>
            </a:r>
            <a:r>
              <a:rPr lang="de-DE" dirty="0">
                <a:solidFill>
                  <a:srgbClr val="FF0000"/>
                </a:solidFill>
              </a:rPr>
              <a:t>Herrschaft von Profitlogik + Konkurrenz</a:t>
            </a:r>
            <a:r>
              <a:rPr lang="de-DE" dirty="0"/>
              <a:t>.</a:t>
            </a:r>
          </a:p>
        </p:txBody>
      </p:sp>
    </p:spTree>
    <p:extLst>
      <p:ext uri="{BB962C8B-B14F-4D97-AF65-F5344CB8AC3E}">
        <p14:creationId xmlns:p14="http://schemas.microsoft.com/office/powerpoint/2010/main" val="2716852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0BAD3D-5C0A-B283-FF20-19FD38037FB3}"/>
              </a:ext>
            </a:extLst>
          </p:cNvPr>
          <p:cNvSpPr>
            <a:spLocks noGrp="1"/>
          </p:cNvSpPr>
          <p:nvPr>
            <p:ph type="title"/>
          </p:nvPr>
        </p:nvSpPr>
        <p:spPr/>
        <p:txBody>
          <a:bodyPr>
            <a:normAutofit fontScale="90000"/>
          </a:bodyPr>
          <a:lstStyle/>
          <a:p>
            <a:r>
              <a:rPr lang="de-DE" dirty="0"/>
              <a:t>Welches Gewicht im Unternehmen </a:t>
            </a:r>
            <a:br>
              <a:rPr lang="de-DE" dirty="0"/>
            </a:br>
            <a:r>
              <a:rPr lang="de-DE" dirty="0"/>
              <a:t>haben Interne </a:t>
            </a:r>
            <a:r>
              <a:rPr lang="de-DE" dirty="0" err="1"/>
              <a:t>KLassenrelationen</a:t>
            </a:r>
            <a:r>
              <a:rPr lang="de-DE" dirty="0"/>
              <a:t>?</a:t>
            </a:r>
          </a:p>
        </p:txBody>
      </p:sp>
      <p:sp>
        <p:nvSpPr>
          <p:cNvPr id="3" name="Inhaltsplatzhalter 2">
            <a:extLst>
              <a:ext uri="{FF2B5EF4-FFF2-40B4-BE49-F238E27FC236}">
                <a16:creationId xmlns:a16="http://schemas.microsoft.com/office/drawing/2014/main" id="{7A0B2975-9F05-AA29-F31F-C2283202C738}"/>
              </a:ext>
            </a:extLst>
          </p:cNvPr>
          <p:cNvSpPr>
            <a:spLocks noGrp="1"/>
          </p:cNvSpPr>
          <p:nvPr>
            <p:ph idx="1"/>
          </p:nvPr>
        </p:nvSpPr>
        <p:spPr/>
        <p:txBody>
          <a:bodyPr>
            <a:normAutofit/>
          </a:bodyPr>
          <a:lstStyle/>
          <a:p>
            <a:r>
              <a:rPr lang="de-DE" dirty="0"/>
              <a:t>Das heißt aber auch: Es gibt </a:t>
            </a:r>
            <a:r>
              <a:rPr lang="de-DE" dirty="0">
                <a:solidFill>
                  <a:srgbClr val="FF0000"/>
                </a:solidFill>
              </a:rPr>
              <a:t>keine Herrschaft der kommunalen oder staatlichen Eigentümer</a:t>
            </a:r>
            <a:r>
              <a:rPr lang="de-DE" dirty="0"/>
              <a:t>, sondern die </a:t>
            </a:r>
            <a:r>
              <a:rPr lang="de-DE" dirty="0">
                <a:solidFill>
                  <a:srgbClr val="FF0000"/>
                </a:solidFill>
              </a:rPr>
              <a:t>Herrschaft von Profitlogik + Konkurrenz</a:t>
            </a:r>
            <a:r>
              <a:rPr lang="de-DE" dirty="0"/>
              <a:t>, in die auch </a:t>
            </a:r>
            <a:r>
              <a:rPr lang="de-DE" dirty="0">
                <a:solidFill>
                  <a:srgbClr val="FF0000"/>
                </a:solidFill>
              </a:rPr>
              <a:t>kommunale oder staatliche Eigentümer eingebunden</a:t>
            </a:r>
            <a:r>
              <a:rPr lang="de-DE" dirty="0"/>
              <a:t> sind.</a:t>
            </a:r>
          </a:p>
          <a:p>
            <a:r>
              <a:rPr lang="de-DE" dirty="0"/>
              <a:t>Jeder sozialistische Ansatz, der wirkungsvoll Ziele erreichen möchte, muss also die </a:t>
            </a:r>
            <a:r>
              <a:rPr lang="de-DE" dirty="0">
                <a:solidFill>
                  <a:srgbClr val="FF0000"/>
                </a:solidFill>
              </a:rPr>
              <a:t>Profitlogik und die Konkurrenz einschränken</a:t>
            </a:r>
            <a:r>
              <a:rPr lang="de-DE" dirty="0"/>
              <a:t> und alle </a:t>
            </a:r>
            <a:r>
              <a:rPr lang="de-DE" dirty="0" err="1">
                <a:solidFill>
                  <a:srgbClr val="FF0000"/>
                </a:solidFill>
              </a:rPr>
              <a:t>Stakeholderbeziehungen</a:t>
            </a:r>
            <a:r>
              <a:rPr lang="de-DE" dirty="0">
                <a:solidFill>
                  <a:srgbClr val="FF0000"/>
                </a:solidFill>
              </a:rPr>
              <a:t> ins Visier nehmen</a:t>
            </a:r>
            <a:r>
              <a:rPr lang="de-DE" dirty="0"/>
              <a:t>.</a:t>
            </a:r>
          </a:p>
          <a:p>
            <a:r>
              <a:rPr lang="de-DE" dirty="0"/>
              <a:t>Ganz entscheidend sind also </a:t>
            </a:r>
            <a:r>
              <a:rPr lang="de-DE" dirty="0">
                <a:solidFill>
                  <a:srgbClr val="FF0000"/>
                </a:solidFill>
              </a:rPr>
              <a:t>öffentliche Regulationen in all diesen Bereichen</a:t>
            </a:r>
            <a:r>
              <a:rPr lang="de-DE" dirty="0"/>
              <a:t>.</a:t>
            </a:r>
          </a:p>
        </p:txBody>
      </p:sp>
    </p:spTree>
    <p:extLst>
      <p:ext uri="{BB962C8B-B14F-4D97-AF65-F5344CB8AC3E}">
        <p14:creationId xmlns:p14="http://schemas.microsoft.com/office/powerpoint/2010/main" val="2615154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687CA0-2EA0-8072-C54D-9E0CC11FCC8F}"/>
              </a:ext>
            </a:extLst>
          </p:cNvPr>
          <p:cNvSpPr>
            <a:spLocks noGrp="1"/>
          </p:cNvSpPr>
          <p:nvPr>
            <p:ph type="title"/>
          </p:nvPr>
        </p:nvSpPr>
        <p:spPr/>
        <p:txBody>
          <a:bodyPr/>
          <a:lstStyle/>
          <a:p>
            <a:r>
              <a:rPr lang="de-DE" dirty="0"/>
              <a:t>Unternehmen und Gesamtökonomie</a:t>
            </a:r>
          </a:p>
        </p:txBody>
      </p:sp>
      <p:pic>
        <p:nvPicPr>
          <p:cNvPr id="9" name="Inhaltsplatzhalter 8" descr="Ein Bild, das Text, Screenshot, Schrift enthält.&#10;&#10;Automatisch generierte Beschreibung">
            <a:extLst>
              <a:ext uri="{FF2B5EF4-FFF2-40B4-BE49-F238E27FC236}">
                <a16:creationId xmlns:a16="http://schemas.microsoft.com/office/drawing/2014/main" id="{100EDD1A-7B9C-F713-DDE1-AC744021F254}"/>
              </a:ext>
            </a:extLst>
          </p:cNvPr>
          <p:cNvPicPr>
            <a:picLocks noGrp="1" noChangeAspect="1"/>
          </p:cNvPicPr>
          <p:nvPr>
            <p:ph idx="1"/>
          </p:nvPr>
        </p:nvPicPr>
        <p:blipFill>
          <a:blip r:embed="rId2"/>
          <a:stretch>
            <a:fillRect/>
          </a:stretch>
        </p:blipFill>
        <p:spPr>
          <a:xfrm>
            <a:off x="1251677" y="1874517"/>
            <a:ext cx="8113995" cy="4985852"/>
          </a:xfrm>
        </p:spPr>
      </p:pic>
      <p:sp>
        <p:nvSpPr>
          <p:cNvPr id="3" name="Ellipse 2">
            <a:extLst>
              <a:ext uri="{FF2B5EF4-FFF2-40B4-BE49-F238E27FC236}">
                <a16:creationId xmlns:a16="http://schemas.microsoft.com/office/drawing/2014/main" id="{9162BE8A-207A-872C-98EA-6775F9E64AE2}"/>
              </a:ext>
            </a:extLst>
          </p:cNvPr>
          <p:cNvSpPr/>
          <p:nvPr/>
        </p:nvSpPr>
        <p:spPr>
          <a:xfrm>
            <a:off x="4165600" y="3456709"/>
            <a:ext cx="2242634" cy="2251364"/>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Ellipse 3">
            <a:extLst>
              <a:ext uri="{FF2B5EF4-FFF2-40B4-BE49-F238E27FC236}">
                <a16:creationId xmlns:a16="http://schemas.microsoft.com/office/drawing/2014/main" id="{CB3D7E83-F484-9680-B955-82283417A9E4}"/>
              </a:ext>
            </a:extLst>
          </p:cNvPr>
          <p:cNvSpPr/>
          <p:nvPr/>
        </p:nvSpPr>
        <p:spPr>
          <a:xfrm>
            <a:off x="6638277" y="2898164"/>
            <a:ext cx="2162175" cy="803564"/>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Ellipse 6">
            <a:extLst>
              <a:ext uri="{FF2B5EF4-FFF2-40B4-BE49-F238E27FC236}">
                <a16:creationId xmlns:a16="http://schemas.microsoft.com/office/drawing/2014/main" id="{FC2D616C-4292-C3AC-7021-B49657AC195A}"/>
              </a:ext>
            </a:extLst>
          </p:cNvPr>
          <p:cNvSpPr/>
          <p:nvPr/>
        </p:nvSpPr>
        <p:spPr>
          <a:xfrm>
            <a:off x="7058531" y="4180609"/>
            <a:ext cx="2162175" cy="803564"/>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abgerundete Ecken 7">
            <a:extLst>
              <a:ext uri="{FF2B5EF4-FFF2-40B4-BE49-F238E27FC236}">
                <a16:creationId xmlns:a16="http://schemas.microsoft.com/office/drawing/2014/main" id="{BDAC466F-130F-431B-3441-40A3388FB4B5}"/>
              </a:ext>
            </a:extLst>
          </p:cNvPr>
          <p:cNvSpPr/>
          <p:nvPr/>
        </p:nvSpPr>
        <p:spPr>
          <a:xfrm>
            <a:off x="9531926" y="4369954"/>
            <a:ext cx="1898073" cy="424873"/>
          </a:xfrm>
          <a:prstGeom prst="roundRect">
            <a:avLst/>
          </a:prstGeom>
          <a:solidFill>
            <a:srgbClr val="10254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rPr>
              <a:t>Wettbewerber</a:t>
            </a:r>
          </a:p>
        </p:txBody>
      </p:sp>
      <p:sp>
        <p:nvSpPr>
          <p:cNvPr id="12" name="Rechteck: abgerundete Ecken 11">
            <a:extLst>
              <a:ext uri="{FF2B5EF4-FFF2-40B4-BE49-F238E27FC236}">
                <a16:creationId xmlns:a16="http://schemas.microsoft.com/office/drawing/2014/main" id="{5B4B7452-99BC-DA43-FE4F-116D2B4C7793}"/>
              </a:ext>
            </a:extLst>
          </p:cNvPr>
          <p:cNvSpPr/>
          <p:nvPr/>
        </p:nvSpPr>
        <p:spPr>
          <a:xfrm>
            <a:off x="9531926" y="6263178"/>
            <a:ext cx="1898073" cy="424873"/>
          </a:xfrm>
          <a:prstGeom prst="roundRect">
            <a:avLst/>
          </a:prstGeom>
          <a:solidFill>
            <a:srgbClr val="10254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rPr>
              <a:t>Andere Kunden</a:t>
            </a:r>
          </a:p>
        </p:txBody>
      </p:sp>
      <p:sp>
        <p:nvSpPr>
          <p:cNvPr id="13" name="Rechteck: abgerundete Ecken 12">
            <a:extLst>
              <a:ext uri="{FF2B5EF4-FFF2-40B4-BE49-F238E27FC236}">
                <a16:creationId xmlns:a16="http://schemas.microsoft.com/office/drawing/2014/main" id="{7F9B96CB-30A2-524A-A76A-0D09988087CD}"/>
              </a:ext>
            </a:extLst>
          </p:cNvPr>
          <p:cNvSpPr/>
          <p:nvPr/>
        </p:nvSpPr>
        <p:spPr>
          <a:xfrm>
            <a:off x="9531926" y="4891693"/>
            <a:ext cx="1898073" cy="424873"/>
          </a:xfrm>
          <a:prstGeom prst="roundRect">
            <a:avLst/>
          </a:prstGeom>
          <a:solidFill>
            <a:srgbClr val="10254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b="1" spc="-20" dirty="0">
                <a:solidFill>
                  <a:schemeClr val="bg1"/>
                </a:solidFill>
              </a:rPr>
              <a:t>Andere Untern.</a:t>
            </a:r>
          </a:p>
        </p:txBody>
      </p:sp>
    </p:spTree>
    <p:extLst>
      <p:ext uri="{BB962C8B-B14F-4D97-AF65-F5344CB8AC3E}">
        <p14:creationId xmlns:p14="http://schemas.microsoft.com/office/powerpoint/2010/main" val="2165034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104CF2-667D-FD60-60A6-7B021E7C06D5}"/>
              </a:ext>
            </a:extLst>
          </p:cNvPr>
          <p:cNvSpPr>
            <a:spLocks noGrp="1"/>
          </p:cNvSpPr>
          <p:nvPr>
            <p:ph type="title"/>
          </p:nvPr>
        </p:nvSpPr>
        <p:spPr/>
        <p:txBody>
          <a:bodyPr/>
          <a:lstStyle/>
          <a:p>
            <a:r>
              <a:rPr lang="de-DE" dirty="0"/>
              <a:t>Kommunales Unternehmen und Gesamtökonomie</a:t>
            </a:r>
          </a:p>
        </p:txBody>
      </p:sp>
      <p:sp>
        <p:nvSpPr>
          <p:cNvPr id="3" name="Inhaltsplatzhalter 2">
            <a:extLst>
              <a:ext uri="{FF2B5EF4-FFF2-40B4-BE49-F238E27FC236}">
                <a16:creationId xmlns:a16="http://schemas.microsoft.com/office/drawing/2014/main" id="{27003D22-DB2D-FF91-2515-BFCB02AD0DEF}"/>
              </a:ext>
            </a:extLst>
          </p:cNvPr>
          <p:cNvSpPr>
            <a:spLocks noGrp="1"/>
          </p:cNvSpPr>
          <p:nvPr>
            <p:ph idx="1"/>
          </p:nvPr>
        </p:nvSpPr>
        <p:spPr/>
        <p:txBody>
          <a:bodyPr/>
          <a:lstStyle/>
          <a:p>
            <a:r>
              <a:rPr lang="de-DE" dirty="0"/>
              <a:t>Die </a:t>
            </a:r>
            <a:r>
              <a:rPr lang="de-DE" dirty="0">
                <a:solidFill>
                  <a:srgbClr val="FF0000"/>
                </a:solidFill>
              </a:rPr>
              <a:t>Makroökonomie als ungeplante ökonomische Gesellschaft</a:t>
            </a:r>
            <a:r>
              <a:rPr lang="de-DE" dirty="0"/>
              <a:t> umfasst:</a:t>
            </a:r>
          </a:p>
          <a:p>
            <a:pPr lvl="1"/>
            <a:r>
              <a:rPr lang="de-DE" dirty="0">
                <a:solidFill>
                  <a:srgbClr val="FF0000"/>
                </a:solidFill>
              </a:rPr>
              <a:t>alle Unternehmen</a:t>
            </a:r>
            <a:r>
              <a:rPr lang="de-DE" dirty="0"/>
              <a:t> und </a:t>
            </a:r>
            <a:r>
              <a:rPr lang="de-DE" dirty="0">
                <a:solidFill>
                  <a:srgbClr val="FF0000"/>
                </a:solidFill>
              </a:rPr>
              <a:t>alle Kunden</a:t>
            </a:r>
            <a:r>
              <a:rPr lang="de-DE" dirty="0"/>
              <a:t>;</a:t>
            </a:r>
          </a:p>
          <a:p>
            <a:pPr lvl="1"/>
            <a:r>
              <a:rPr lang="de-DE" dirty="0"/>
              <a:t>die </a:t>
            </a:r>
            <a:r>
              <a:rPr lang="de-DE" dirty="0">
                <a:solidFill>
                  <a:srgbClr val="FF0000"/>
                </a:solidFill>
              </a:rPr>
              <a:t>Geldversorgung</a:t>
            </a:r>
            <a:r>
              <a:rPr lang="de-DE" dirty="0"/>
              <a:t> durch private und öffentliche Banken;</a:t>
            </a:r>
          </a:p>
          <a:p>
            <a:pPr lvl="1"/>
            <a:r>
              <a:rPr lang="de-DE" dirty="0"/>
              <a:t>die </a:t>
            </a:r>
            <a:r>
              <a:rPr lang="de-DE" dirty="0">
                <a:solidFill>
                  <a:srgbClr val="FF0000"/>
                </a:solidFill>
              </a:rPr>
              <a:t>Gesamtheit von Nachfrage und Angebot</a:t>
            </a:r>
            <a:r>
              <a:rPr lang="de-DE" dirty="0"/>
              <a:t> mit Preisen, Zinssätzen, Volumina usw.</a:t>
            </a:r>
          </a:p>
          <a:p>
            <a:r>
              <a:rPr lang="de-DE" dirty="0"/>
              <a:t>Wenn aber „(sich) (d)er Widerspruch zwischen gesellschaftlicher Produktion und kapitalistischer Aneignung (…) nun dar(stellt) als </a:t>
            </a:r>
            <a:r>
              <a:rPr lang="de-DE" dirty="0">
                <a:solidFill>
                  <a:srgbClr val="FF0000"/>
                </a:solidFill>
              </a:rPr>
              <a:t>Gegensatz</a:t>
            </a:r>
            <a:r>
              <a:rPr lang="de-DE" dirty="0"/>
              <a:t> zwischen der </a:t>
            </a:r>
            <a:r>
              <a:rPr lang="de-DE" dirty="0">
                <a:solidFill>
                  <a:srgbClr val="FF0000"/>
                </a:solidFill>
              </a:rPr>
              <a:t>Organisation der Produktion in der einzelnen Fabrik</a:t>
            </a:r>
            <a:r>
              <a:rPr lang="de-DE" dirty="0"/>
              <a:t> und der </a:t>
            </a:r>
            <a:r>
              <a:rPr lang="de-DE" dirty="0">
                <a:solidFill>
                  <a:srgbClr val="FF0000"/>
                </a:solidFill>
              </a:rPr>
              <a:t>Anarchie der Produktion in der ganzen Gesellschaft</a:t>
            </a:r>
            <a:r>
              <a:rPr lang="de-DE" dirty="0"/>
              <a:t>“ (Engels, Friedrich: </a:t>
            </a:r>
            <a:r>
              <a:rPr lang="de-DE" dirty="0" err="1"/>
              <a:t>DEdSvdUzW</a:t>
            </a:r>
            <a:r>
              <a:rPr lang="de-DE" dirty="0"/>
              <a:t>, in: MEW 19, S.216), lohnt dann nicht der Ansatz einer </a:t>
            </a:r>
            <a:r>
              <a:rPr lang="de-DE" dirty="0">
                <a:solidFill>
                  <a:srgbClr val="FF0000"/>
                </a:solidFill>
              </a:rPr>
              <a:t>komplett verstaatlichten Planökonomie</a:t>
            </a:r>
            <a:r>
              <a:rPr lang="de-DE" dirty="0"/>
              <a:t>?</a:t>
            </a:r>
          </a:p>
        </p:txBody>
      </p:sp>
    </p:spTree>
    <p:extLst>
      <p:ext uri="{BB962C8B-B14F-4D97-AF65-F5344CB8AC3E}">
        <p14:creationId xmlns:p14="http://schemas.microsoft.com/office/powerpoint/2010/main" val="22945826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104CF2-667D-FD60-60A6-7B021E7C06D5}"/>
              </a:ext>
            </a:extLst>
          </p:cNvPr>
          <p:cNvSpPr>
            <a:spLocks noGrp="1"/>
          </p:cNvSpPr>
          <p:nvPr>
            <p:ph type="title"/>
          </p:nvPr>
        </p:nvSpPr>
        <p:spPr/>
        <p:txBody>
          <a:bodyPr/>
          <a:lstStyle/>
          <a:p>
            <a:r>
              <a:rPr lang="de-DE" dirty="0"/>
              <a:t>Kommunales Unternehmen und Gesamtökonomie</a:t>
            </a:r>
          </a:p>
        </p:txBody>
      </p:sp>
      <p:sp>
        <p:nvSpPr>
          <p:cNvPr id="3" name="Inhaltsplatzhalter 2">
            <a:extLst>
              <a:ext uri="{FF2B5EF4-FFF2-40B4-BE49-F238E27FC236}">
                <a16:creationId xmlns:a16="http://schemas.microsoft.com/office/drawing/2014/main" id="{27003D22-DB2D-FF91-2515-BFCB02AD0DEF}"/>
              </a:ext>
            </a:extLst>
          </p:cNvPr>
          <p:cNvSpPr>
            <a:spLocks noGrp="1"/>
          </p:cNvSpPr>
          <p:nvPr>
            <p:ph idx="1"/>
          </p:nvPr>
        </p:nvSpPr>
        <p:spPr/>
        <p:txBody>
          <a:bodyPr>
            <a:normAutofit/>
          </a:bodyPr>
          <a:lstStyle/>
          <a:p>
            <a:r>
              <a:rPr lang="de-DE" dirty="0"/>
              <a:t>Die Probleme einer solchen </a:t>
            </a:r>
            <a:r>
              <a:rPr lang="de-DE" dirty="0">
                <a:solidFill>
                  <a:srgbClr val="FF0000"/>
                </a:solidFill>
              </a:rPr>
              <a:t>staatlichen Kommandowirtschaft</a:t>
            </a:r>
            <a:r>
              <a:rPr lang="de-DE" dirty="0"/>
              <a:t> sind aber bekannt:</a:t>
            </a:r>
          </a:p>
          <a:p>
            <a:pPr lvl="1"/>
            <a:r>
              <a:rPr lang="de-DE" dirty="0"/>
              <a:t>Ineffizienzen in der Ökonomie durch </a:t>
            </a:r>
            <a:r>
              <a:rPr lang="de-DE" dirty="0">
                <a:solidFill>
                  <a:srgbClr val="FF0000"/>
                </a:solidFill>
              </a:rPr>
              <a:t>Mangel an Kreativwettbewerb, Produktivität und Innovation</a:t>
            </a:r>
            <a:r>
              <a:rPr lang="de-DE" dirty="0"/>
              <a:t>;</a:t>
            </a:r>
          </a:p>
          <a:p>
            <a:pPr lvl="1"/>
            <a:r>
              <a:rPr lang="de-DE" dirty="0"/>
              <a:t>Ineffizienzen in der Ökonomie durch </a:t>
            </a:r>
            <a:r>
              <a:rPr lang="de-DE" dirty="0">
                <a:solidFill>
                  <a:srgbClr val="FF0000"/>
                </a:solidFill>
              </a:rPr>
              <a:t>Verzicht auf die Signale </a:t>
            </a:r>
            <a:r>
              <a:rPr lang="de-DE">
                <a:solidFill>
                  <a:srgbClr val="FF0000"/>
                </a:solidFill>
              </a:rPr>
              <a:t>von Preis, </a:t>
            </a:r>
            <a:r>
              <a:rPr lang="de-DE" dirty="0">
                <a:solidFill>
                  <a:srgbClr val="FF0000"/>
                </a:solidFill>
              </a:rPr>
              <a:t>Lohn-</a:t>
            </a:r>
            <a:r>
              <a:rPr lang="de-DE">
                <a:solidFill>
                  <a:srgbClr val="FF0000"/>
                </a:solidFill>
              </a:rPr>
              <a:t>, Zinssatz, </a:t>
            </a:r>
            <a:r>
              <a:rPr lang="de-DE" dirty="0">
                <a:solidFill>
                  <a:srgbClr val="FF0000"/>
                </a:solidFill>
              </a:rPr>
              <a:t>Profitrate</a:t>
            </a:r>
            <a:r>
              <a:rPr lang="de-DE" dirty="0"/>
              <a:t>;</a:t>
            </a:r>
          </a:p>
          <a:p>
            <a:pPr lvl="1"/>
            <a:r>
              <a:rPr lang="de-DE" dirty="0"/>
              <a:t>Ineffizienzen zwischen Unternehmen durch </a:t>
            </a:r>
            <a:r>
              <a:rPr lang="de-DE" dirty="0">
                <a:solidFill>
                  <a:srgbClr val="FF0000"/>
                </a:solidFill>
              </a:rPr>
              <a:t>fehlende dezentrale Beziehungen untereinander</a:t>
            </a:r>
            <a:r>
              <a:rPr lang="de-DE" dirty="0"/>
              <a:t>;</a:t>
            </a:r>
          </a:p>
          <a:p>
            <a:pPr lvl="1"/>
            <a:r>
              <a:rPr lang="de-DE" dirty="0"/>
              <a:t>Ineffizienzen in jedem Unternehmen durch </a:t>
            </a:r>
            <a:r>
              <a:rPr lang="de-DE" dirty="0">
                <a:solidFill>
                  <a:srgbClr val="FF0000"/>
                </a:solidFill>
              </a:rPr>
              <a:t>mangelnde materielle Interessiertheit</a:t>
            </a:r>
            <a:r>
              <a:rPr lang="de-DE" dirty="0"/>
              <a:t>;</a:t>
            </a:r>
          </a:p>
          <a:p>
            <a:pPr lvl="1"/>
            <a:r>
              <a:rPr lang="de-DE" dirty="0">
                <a:solidFill>
                  <a:srgbClr val="FF0000"/>
                </a:solidFill>
              </a:rPr>
              <a:t>mangelhaftes Eingehen auf Kundenwünsche</a:t>
            </a:r>
            <a:r>
              <a:rPr lang="de-DE" dirty="0"/>
              <a:t> und </a:t>
            </a:r>
            <a:r>
              <a:rPr lang="de-DE" dirty="0">
                <a:solidFill>
                  <a:srgbClr val="FF0000"/>
                </a:solidFill>
              </a:rPr>
              <a:t>mangelnde Stimulation von Kundenbedürfnissen</a:t>
            </a:r>
            <a:r>
              <a:rPr lang="de-DE" dirty="0"/>
              <a:t>.</a:t>
            </a:r>
          </a:p>
          <a:p>
            <a:r>
              <a:rPr lang="de-DE" dirty="0"/>
              <a:t>Also gibt es zwei Alternativen jenseits der reinen profitorientierten Privatökonomie:</a:t>
            </a:r>
          </a:p>
          <a:p>
            <a:pPr lvl="1"/>
            <a:r>
              <a:rPr lang="de-DE" dirty="0">
                <a:solidFill>
                  <a:srgbClr val="FF0000"/>
                </a:solidFill>
              </a:rPr>
              <a:t>Marktsyndikalismus mit dezentralen Non-Profit-Unternehmen</a:t>
            </a:r>
            <a:r>
              <a:rPr lang="de-DE" dirty="0"/>
              <a:t> (jedoch </a:t>
            </a:r>
            <a:r>
              <a:rPr lang="de-DE" dirty="0">
                <a:solidFill>
                  <a:srgbClr val="FF0000"/>
                </a:solidFill>
              </a:rPr>
              <a:t>in Jugoslawien gescheitert</a:t>
            </a:r>
            <a:r>
              <a:rPr lang="de-DE" dirty="0"/>
              <a:t>!);</a:t>
            </a:r>
          </a:p>
          <a:p>
            <a:pPr lvl="1"/>
            <a:r>
              <a:rPr lang="de-DE" dirty="0">
                <a:solidFill>
                  <a:srgbClr val="FF0000"/>
                </a:solidFill>
              </a:rPr>
              <a:t>öffentliche</a:t>
            </a:r>
            <a:r>
              <a:rPr lang="de-DE" dirty="0"/>
              <a:t>, womöglich sozialistische </a:t>
            </a:r>
            <a:r>
              <a:rPr lang="de-DE" dirty="0">
                <a:solidFill>
                  <a:srgbClr val="FF0000"/>
                </a:solidFill>
              </a:rPr>
              <a:t>Regulation der Marktökonomie</a:t>
            </a:r>
            <a:r>
              <a:rPr lang="de-DE" dirty="0"/>
              <a:t> mit </a:t>
            </a:r>
            <a:r>
              <a:rPr lang="de-DE" dirty="0">
                <a:solidFill>
                  <a:srgbClr val="FF0000"/>
                </a:solidFill>
              </a:rPr>
              <a:t>einigen </a:t>
            </a:r>
            <a:r>
              <a:rPr lang="de-DE" dirty="0" err="1">
                <a:solidFill>
                  <a:srgbClr val="FF0000"/>
                </a:solidFill>
              </a:rPr>
              <a:t>öff</a:t>
            </a:r>
            <a:r>
              <a:rPr lang="de-DE" dirty="0">
                <a:solidFill>
                  <a:srgbClr val="FF0000"/>
                </a:solidFill>
              </a:rPr>
              <a:t>. Unternehmen</a:t>
            </a:r>
            <a:r>
              <a:rPr lang="de-DE" dirty="0"/>
              <a:t>.</a:t>
            </a:r>
          </a:p>
        </p:txBody>
      </p:sp>
    </p:spTree>
    <p:extLst>
      <p:ext uri="{BB962C8B-B14F-4D97-AF65-F5344CB8AC3E}">
        <p14:creationId xmlns:p14="http://schemas.microsoft.com/office/powerpoint/2010/main" val="1555317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2BED5D-F018-8BC0-E1D5-1A00F6B7742E}"/>
              </a:ext>
            </a:extLst>
          </p:cNvPr>
          <p:cNvSpPr>
            <a:spLocks noGrp="1"/>
          </p:cNvSpPr>
          <p:nvPr>
            <p:ph type="title"/>
          </p:nvPr>
        </p:nvSpPr>
        <p:spPr/>
        <p:txBody>
          <a:bodyPr/>
          <a:lstStyle/>
          <a:p>
            <a:r>
              <a:rPr lang="de-DE" dirty="0"/>
              <a:t>Der Staat als Eigentümer: die ganze Lösung?</a:t>
            </a:r>
          </a:p>
        </p:txBody>
      </p:sp>
      <p:sp>
        <p:nvSpPr>
          <p:cNvPr id="3" name="Inhaltsplatzhalter 2">
            <a:extLst>
              <a:ext uri="{FF2B5EF4-FFF2-40B4-BE49-F238E27FC236}">
                <a16:creationId xmlns:a16="http://schemas.microsoft.com/office/drawing/2014/main" id="{5A7708AD-999A-1D90-FC6C-850C4B0294AB}"/>
              </a:ext>
            </a:extLst>
          </p:cNvPr>
          <p:cNvSpPr>
            <a:spLocks noGrp="1"/>
          </p:cNvSpPr>
          <p:nvPr>
            <p:ph idx="1"/>
          </p:nvPr>
        </p:nvSpPr>
        <p:spPr/>
        <p:txBody>
          <a:bodyPr/>
          <a:lstStyle/>
          <a:p>
            <a:r>
              <a:rPr lang="de-DE" dirty="0"/>
              <a:t>Das öffentliche Eigentum wird also von links als wichtiges Instrument zur Aufhebung des stummen Zwangs der ökonomischen Verhältnisse angesehen.</a:t>
            </a:r>
          </a:p>
          <a:p>
            <a:r>
              <a:rPr lang="de-DE" dirty="0"/>
              <a:t>Denn ist es nicht wahr? „(D)er stumme Zwang der ökonomischen Verhältnisse besiegelt die Herrschaft des Kapitalisten über den Arbeiter“ (Marx, Karl: K I, in: MEW 23, S. 765) und analog auch die Herrschaft der Vermieter über die Mieter usw., oder etwa nicht?</a:t>
            </a:r>
          </a:p>
          <a:p>
            <a:r>
              <a:rPr lang="de-DE" dirty="0"/>
              <a:t>Ist nicht das </a:t>
            </a:r>
            <a:r>
              <a:rPr lang="de-DE" dirty="0">
                <a:solidFill>
                  <a:srgbClr val="FF0000"/>
                </a:solidFill>
              </a:rPr>
              <a:t>private Eigentum an Produktionsmitteln (PM) der archimedische Punkt der ökonomischen Verhältnisse</a:t>
            </a:r>
            <a:r>
              <a:rPr lang="de-DE" dirty="0"/>
              <a:t>?</a:t>
            </a:r>
          </a:p>
          <a:p>
            <a:r>
              <a:rPr lang="de-DE" dirty="0"/>
              <a:t>Und hat nicht Marx die </a:t>
            </a:r>
            <a:r>
              <a:rPr lang="de-DE" dirty="0">
                <a:solidFill>
                  <a:srgbClr val="FF0000"/>
                </a:solidFill>
              </a:rPr>
              <a:t>Aufhebung des Privateigentums als zentral</a:t>
            </a:r>
            <a:r>
              <a:rPr lang="de-DE" dirty="0"/>
              <a:t> angesehen – sowohl als politische Forderung wie auch als historische Tendenz?</a:t>
            </a:r>
          </a:p>
        </p:txBody>
      </p:sp>
    </p:spTree>
    <p:extLst>
      <p:ext uri="{BB962C8B-B14F-4D97-AF65-F5344CB8AC3E}">
        <p14:creationId xmlns:p14="http://schemas.microsoft.com/office/powerpoint/2010/main" val="18943367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104CF2-667D-FD60-60A6-7B021E7C06D5}"/>
              </a:ext>
            </a:extLst>
          </p:cNvPr>
          <p:cNvSpPr>
            <a:spLocks noGrp="1"/>
          </p:cNvSpPr>
          <p:nvPr>
            <p:ph type="title"/>
          </p:nvPr>
        </p:nvSpPr>
        <p:spPr/>
        <p:txBody>
          <a:bodyPr/>
          <a:lstStyle/>
          <a:p>
            <a:r>
              <a:rPr lang="de-DE" dirty="0"/>
              <a:t>Kommunales Unternehmen und Gesamtökonomie</a:t>
            </a:r>
          </a:p>
        </p:txBody>
      </p:sp>
      <p:sp>
        <p:nvSpPr>
          <p:cNvPr id="3" name="Inhaltsplatzhalter 2">
            <a:extLst>
              <a:ext uri="{FF2B5EF4-FFF2-40B4-BE49-F238E27FC236}">
                <a16:creationId xmlns:a16="http://schemas.microsoft.com/office/drawing/2014/main" id="{27003D22-DB2D-FF91-2515-BFCB02AD0DEF}"/>
              </a:ext>
            </a:extLst>
          </p:cNvPr>
          <p:cNvSpPr>
            <a:spLocks noGrp="1"/>
          </p:cNvSpPr>
          <p:nvPr>
            <p:ph idx="1"/>
          </p:nvPr>
        </p:nvSpPr>
        <p:spPr/>
        <p:txBody>
          <a:bodyPr>
            <a:normAutofit/>
          </a:bodyPr>
          <a:lstStyle/>
          <a:p>
            <a:r>
              <a:rPr lang="de-DE" dirty="0"/>
              <a:t>Hierauf muss der </a:t>
            </a:r>
            <a:r>
              <a:rPr lang="de-DE" dirty="0">
                <a:solidFill>
                  <a:srgbClr val="FF0000"/>
                </a:solidFill>
              </a:rPr>
              <a:t>Staat</a:t>
            </a:r>
            <a:r>
              <a:rPr lang="de-DE" dirty="0"/>
              <a:t> (Bund, EU, Land, Kommune) </a:t>
            </a:r>
            <a:r>
              <a:rPr lang="de-DE" dirty="0">
                <a:solidFill>
                  <a:srgbClr val="FF0000"/>
                </a:solidFill>
              </a:rPr>
              <a:t>planend einwirken</a:t>
            </a:r>
            <a:r>
              <a:rPr lang="de-DE" dirty="0"/>
              <a:t>. Es gibt zwei Probleme:</a:t>
            </a:r>
          </a:p>
          <a:p>
            <a:pPr lvl="1"/>
            <a:r>
              <a:rPr lang="de-DE" dirty="0"/>
              <a:t>Was das kommunale Unternehmen an </a:t>
            </a:r>
            <a:r>
              <a:rPr lang="de-DE" dirty="0">
                <a:solidFill>
                  <a:srgbClr val="FF0000"/>
                </a:solidFill>
              </a:rPr>
              <a:t>makroökonomischem Setting</a:t>
            </a:r>
            <a:r>
              <a:rPr lang="de-DE" dirty="0"/>
              <a:t> bräuchte, kann ausdrücklich </a:t>
            </a:r>
            <a:r>
              <a:rPr lang="de-DE" dirty="0">
                <a:solidFill>
                  <a:srgbClr val="FF0000"/>
                </a:solidFill>
              </a:rPr>
              <a:t>nicht vorausgesetzt</a:t>
            </a:r>
            <a:r>
              <a:rPr lang="de-DE" dirty="0"/>
              <a:t> werden. Der Staat könnte es bereitstellen, aber ist nicht garantiert. Fehlt die Voraussetzung, kann es zum </a:t>
            </a:r>
            <a:r>
              <a:rPr lang="de-DE" dirty="0">
                <a:solidFill>
                  <a:srgbClr val="FF0000"/>
                </a:solidFill>
              </a:rPr>
              <a:t>Scheitern von Zwecken</a:t>
            </a:r>
            <a:r>
              <a:rPr lang="de-DE" dirty="0"/>
              <a:t> kommen, siehe ÖPV-</a:t>
            </a:r>
            <a:r>
              <a:rPr lang="de-DE" dirty="0" err="1"/>
              <a:t>Verkehrs“wende</a:t>
            </a:r>
            <a:r>
              <a:rPr lang="de-DE" dirty="0"/>
              <a:t>“.</a:t>
            </a:r>
          </a:p>
          <a:p>
            <a:pPr lvl="1"/>
            <a:r>
              <a:rPr lang="de-DE" dirty="0"/>
              <a:t>Es gibt </a:t>
            </a:r>
            <a:r>
              <a:rPr lang="de-DE" dirty="0">
                <a:solidFill>
                  <a:srgbClr val="FF0000"/>
                </a:solidFill>
              </a:rPr>
              <a:t>Konkurrenzen</a:t>
            </a:r>
            <a:r>
              <a:rPr lang="de-DE" dirty="0"/>
              <a:t> zwischen und innerhalb der föderalen Ebenen.</a:t>
            </a:r>
          </a:p>
          <a:p>
            <a:r>
              <a:rPr lang="de-DE" dirty="0"/>
              <a:t>Das </a:t>
            </a:r>
            <a:r>
              <a:rPr lang="de-DE" dirty="0">
                <a:solidFill>
                  <a:srgbClr val="FF0000"/>
                </a:solidFill>
              </a:rPr>
              <a:t>makroökonomische Setting</a:t>
            </a:r>
            <a:r>
              <a:rPr lang="de-DE" dirty="0"/>
              <a:t>, das es bräuchte, aber noch nicht gibt, wäre </a:t>
            </a:r>
            <a:r>
              <a:rPr lang="de-DE" dirty="0">
                <a:solidFill>
                  <a:srgbClr val="FF0000"/>
                </a:solidFill>
              </a:rPr>
              <a:t>finanziell</a:t>
            </a:r>
            <a:r>
              <a:rPr lang="de-DE" dirty="0"/>
              <a:t>:</a:t>
            </a:r>
          </a:p>
          <a:p>
            <a:pPr lvl="1"/>
            <a:r>
              <a:rPr lang="de-DE" dirty="0"/>
              <a:t>ausreichende </a:t>
            </a:r>
            <a:r>
              <a:rPr lang="de-DE" dirty="0">
                <a:solidFill>
                  <a:srgbClr val="FF0000"/>
                </a:solidFill>
              </a:rPr>
              <a:t>staatliche Bereitschaft zu Geldversorgung, Verschuldung und Besteuerung</a:t>
            </a:r>
            <a:r>
              <a:rPr lang="de-DE" dirty="0"/>
              <a:t>;</a:t>
            </a:r>
          </a:p>
          <a:p>
            <a:pPr lvl="1"/>
            <a:r>
              <a:rPr lang="de-DE" dirty="0"/>
              <a:t>ausreichende </a:t>
            </a:r>
            <a:r>
              <a:rPr lang="de-DE" dirty="0">
                <a:solidFill>
                  <a:srgbClr val="FF0000"/>
                </a:solidFill>
              </a:rPr>
              <a:t>Finanzierung der Kommunen und der kommunalen Unternehmen</a:t>
            </a:r>
            <a:r>
              <a:rPr lang="de-DE" dirty="0"/>
              <a:t>.</a:t>
            </a:r>
          </a:p>
        </p:txBody>
      </p:sp>
    </p:spTree>
    <p:extLst>
      <p:ext uri="{BB962C8B-B14F-4D97-AF65-F5344CB8AC3E}">
        <p14:creationId xmlns:p14="http://schemas.microsoft.com/office/powerpoint/2010/main" val="32396608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104CF2-667D-FD60-60A6-7B021E7C06D5}"/>
              </a:ext>
            </a:extLst>
          </p:cNvPr>
          <p:cNvSpPr>
            <a:spLocks noGrp="1"/>
          </p:cNvSpPr>
          <p:nvPr>
            <p:ph type="title"/>
          </p:nvPr>
        </p:nvSpPr>
        <p:spPr/>
        <p:txBody>
          <a:bodyPr/>
          <a:lstStyle/>
          <a:p>
            <a:r>
              <a:rPr lang="de-DE" dirty="0"/>
              <a:t>Kommunales Unternehmen und Gesamtökonomie</a:t>
            </a:r>
          </a:p>
        </p:txBody>
      </p:sp>
      <p:sp>
        <p:nvSpPr>
          <p:cNvPr id="3" name="Inhaltsplatzhalter 2">
            <a:extLst>
              <a:ext uri="{FF2B5EF4-FFF2-40B4-BE49-F238E27FC236}">
                <a16:creationId xmlns:a16="http://schemas.microsoft.com/office/drawing/2014/main" id="{27003D22-DB2D-FF91-2515-BFCB02AD0DEF}"/>
              </a:ext>
            </a:extLst>
          </p:cNvPr>
          <p:cNvSpPr>
            <a:spLocks noGrp="1"/>
          </p:cNvSpPr>
          <p:nvPr>
            <p:ph idx="1"/>
          </p:nvPr>
        </p:nvSpPr>
        <p:spPr/>
        <p:txBody>
          <a:bodyPr>
            <a:normAutofit/>
          </a:bodyPr>
          <a:lstStyle/>
          <a:p>
            <a:r>
              <a:rPr lang="de-DE" dirty="0"/>
              <a:t>Das </a:t>
            </a:r>
            <a:r>
              <a:rPr lang="de-DE" dirty="0">
                <a:solidFill>
                  <a:srgbClr val="FF0000"/>
                </a:solidFill>
              </a:rPr>
              <a:t>makroökonomische Setting</a:t>
            </a:r>
            <a:r>
              <a:rPr lang="de-DE" dirty="0"/>
              <a:t>, das es bräuchte, aber noch nicht gibt, wäre </a:t>
            </a:r>
            <a:r>
              <a:rPr lang="de-DE" dirty="0">
                <a:solidFill>
                  <a:srgbClr val="FF0000"/>
                </a:solidFill>
              </a:rPr>
              <a:t>lenkend</a:t>
            </a:r>
            <a:r>
              <a:rPr lang="de-DE" dirty="0"/>
              <a:t>:</a:t>
            </a:r>
          </a:p>
          <a:p>
            <a:pPr lvl="1"/>
            <a:r>
              <a:rPr lang="de-DE" dirty="0"/>
              <a:t>Internationale und supranationale </a:t>
            </a:r>
            <a:r>
              <a:rPr lang="de-DE" dirty="0">
                <a:solidFill>
                  <a:srgbClr val="FF0000"/>
                </a:solidFill>
              </a:rPr>
              <a:t>Kooperation</a:t>
            </a:r>
            <a:r>
              <a:rPr lang="de-DE" dirty="0"/>
              <a:t> und </a:t>
            </a:r>
            <a:r>
              <a:rPr lang="de-DE" dirty="0">
                <a:solidFill>
                  <a:srgbClr val="FF0000"/>
                </a:solidFill>
              </a:rPr>
              <a:t>Koordination</a:t>
            </a:r>
            <a:r>
              <a:rPr lang="de-DE" dirty="0"/>
              <a:t> oder gar </a:t>
            </a:r>
            <a:r>
              <a:rPr lang="de-DE" dirty="0">
                <a:solidFill>
                  <a:srgbClr val="FF0000"/>
                </a:solidFill>
              </a:rPr>
              <a:t>Vergemeinschaftung</a:t>
            </a:r>
            <a:r>
              <a:rPr lang="de-DE" dirty="0"/>
              <a:t>;</a:t>
            </a:r>
          </a:p>
          <a:p>
            <a:pPr lvl="1"/>
            <a:r>
              <a:rPr lang="de-DE" dirty="0"/>
              <a:t>ausreichende staatliche Bereitschaft zu initialen Ausgaben für </a:t>
            </a:r>
            <a:r>
              <a:rPr lang="de-DE" dirty="0">
                <a:solidFill>
                  <a:srgbClr val="FF0000"/>
                </a:solidFill>
              </a:rPr>
              <a:t>Staatsinvestitionen</a:t>
            </a:r>
            <a:r>
              <a:rPr lang="de-DE" dirty="0"/>
              <a:t> und </a:t>
            </a:r>
            <a:r>
              <a:rPr lang="de-DE" dirty="0">
                <a:solidFill>
                  <a:srgbClr val="FF0000"/>
                </a:solidFill>
              </a:rPr>
              <a:t>Staatskonsum</a:t>
            </a:r>
            <a:r>
              <a:rPr lang="de-DE" dirty="0"/>
              <a:t> mit einem Auge auf Volumen (wieviel?) und Richtung (wofür?).</a:t>
            </a:r>
          </a:p>
          <a:p>
            <a:r>
              <a:rPr lang="de-DE" dirty="0"/>
              <a:t>Das </a:t>
            </a:r>
            <a:r>
              <a:rPr lang="de-DE" dirty="0">
                <a:solidFill>
                  <a:srgbClr val="FF0000"/>
                </a:solidFill>
              </a:rPr>
              <a:t>mikroökonomische Setting</a:t>
            </a:r>
            <a:r>
              <a:rPr lang="de-DE" dirty="0"/>
              <a:t>, das es bräuchte, aber noch nicht gibt, wäre </a:t>
            </a:r>
            <a:r>
              <a:rPr lang="de-DE" dirty="0">
                <a:solidFill>
                  <a:srgbClr val="FF0000"/>
                </a:solidFill>
              </a:rPr>
              <a:t>lenkend</a:t>
            </a:r>
            <a:r>
              <a:rPr lang="de-DE" dirty="0"/>
              <a:t>:</a:t>
            </a:r>
          </a:p>
          <a:p>
            <a:pPr lvl="1"/>
            <a:r>
              <a:rPr lang="de-DE" dirty="0"/>
              <a:t>ausreichende Lenkung durch </a:t>
            </a:r>
            <a:r>
              <a:rPr lang="de-DE" dirty="0">
                <a:solidFill>
                  <a:srgbClr val="FF0000"/>
                </a:solidFill>
              </a:rPr>
              <a:t>indirekte Steuern (CO2-Steuer)</a:t>
            </a:r>
            <a:r>
              <a:rPr lang="de-DE" dirty="0"/>
              <a:t> und </a:t>
            </a:r>
            <a:r>
              <a:rPr lang="de-DE" dirty="0">
                <a:solidFill>
                  <a:srgbClr val="FF0000"/>
                </a:solidFill>
              </a:rPr>
              <a:t>Zertifikate mit Kontingentierung</a:t>
            </a:r>
            <a:r>
              <a:rPr lang="de-DE" dirty="0"/>
              <a:t>;</a:t>
            </a:r>
          </a:p>
          <a:p>
            <a:pPr lvl="1"/>
            <a:r>
              <a:rPr lang="de-DE" dirty="0"/>
              <a:t>ausreichende Lenkung durch </a:t>
            </a:r>
            <a:r>
              <a:rPr lang="de-DE" dirty="0">
                <a:solidFill>
                  <a:srgbClr val="FF0000"/>
                </a:solidFill>
              </a:rPr>
              <a:t>öffentliche Zinssätze</a:t>
            </a:r>
            <a:r>
              <a:rPr lang="de-DE" dirty="0"/>
              <a:t>, </a:t>
            </a:r>
            <a:r>
              <a:rPr lang="de-DE" dirty="0">
                <a:solidFill>
                  <a:srgbClr val="FF0000"/>
                </a:solidFill>
              </a:rPr>
              <a:t>Höchst- und Niedrigstpreise</a:t>
            </a:r>
            <a:r>
              <a:rPr lang="de-DE" dirty="0"/>
              <a:t>, auch wenn es dann zu </a:t>
            </a:r>
            <a:r>
              <a:rPr lang="de-DE" dirty="0" err="1"/>
              <a:t>marktinkonformen</a:t>
            </a:r>
            <a:r>
              <a:rPr lang="de-DE" dirty="0"/>
              <a:t> Überschüssen bei Angebot und Nachfrage kommen kann;</a:t>
            </a:r>
          </a:p>
          <a:p>
            <a:pPr lvl="1"/>
            <a:r>
              <a:rPr lang="de-DE" dirty="0"/>
              <a:t>ausreichendes </a:t>
            </a:r>
            <a:r>
              <a:rPr lang="de-DE" dirty="0">
                <a:solidFill>
                  <a:srgbClr val="FF0000"/>
                </a:solidFill>
              </a:rPr>
              <a:t>Ordnungsrecht</a:t>
            </a:r>
            <a:r>
              <a:rPr lang="de-DE" dirty="0"/>
              <a:t> mit Geboten und Verboten.</a:t>
            </a:r>
          </a:p>
        </p:txBody>
      </p:sp>
    </p:spTree>
    <p:extLst>
      <p:ext uri="{BB962C8B-B14F-4D97-AF65-F5344CB8AC3E}">
        <p14:creationId xmlns:p14="http://schemas.microsoft.com/office/powerpoint/2010/main" val="3713678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104CF2-667D-FD60-60A6-7B021E7C06D5}"/>
              </a:ext>
            </a:extLst>
          </p:cNvPr>
          <p:cNvSpPr>
            <a:spLocks noGrp="1"/>
          </p:cNvSpPr>
          <p:nvPr>
            <p:ph type="title"/>
          </p:nvPr>
        </p:nvSpPr>
        <p:spPr/>
        <p:txBody>
          <a:bodyPr/>
          <a:lstStyle/>
          <a:p>
            <a:r>
              <a:rPr lang="de-DE" dirty="0"/>
              <a:t>Kommunales Unternehmen und Gesamtökonomie</a:t>
            </a:r>
          </a:p>
        </p:txBody>
      </p:sp>
      <p:sp>
        <p:nvSpPr>
          <p:cNvPr id="3" name="Inhaltsplatzhalter 2">
            <a:extLst>
              <a:ext uri="{FF2B5EF4-FFF2-40B4-BE49-F238E27FC236}">
                <a16:creationId xmlns:a16="http://schemas.microsoft.com/office/drawing/2014/main" id="{27003D22-DB2D-FF91-2515-BFCB02AD0DEF}"/>
              </a:ext>
            </a:extLst>
          </p:cNvPr>
          <p:cNvSpPr>
            <a:spLocks noGrp="1"/>
          </p:cNvSpPr>
          <p:nvPr>
            <p:ph idx="1"/>
          </p:nvPr>
        </p:nvSpPr>
        <p:spPr/>
        <p:txBody>
          <a:bodyPr>
            <a:normAutofit/>
          </a:bodyPr>
          <a:lstStyle/>
          <a:p>
            <a:r>
              <a:rPr lang="de-DE" dirty="0"/>
              <a:t>Die Gesamtökonomie soll eine </a:t>
            </a:r>
            <a:r>
              <a:rPr lang="de-DE" dirty="0" err="1">
                <a:solidFill>
                  <a:srgbClr val="FF0000"/>
                </a:solidFill>
              </a:rPr>
              <a:t>mixed</a:t>
            </a:r>
            <a:r>
              <a:rPr lang="de-DE" dirty="0">
                <a:solidFill>
                  <a:srgbClr val="FF0000"/>
                </a:solidFill>
              </a:rPr>
              <a:t> </a:t>
            </a:r>
            <a:r>
              <a:rPr lang="de-DE" dirty="0" err="1">
                <a:solidFill>
                  <a:srgbClr val="FF0000"/>
                </a:solidFill>
              </a:rPr>
              <a:t>economy</a:t>
            </a:r>
            <a:r>
              <a:rPr lang="de-DE" dirty="0"/>
              <a:t> mit verschiedenen Eigentumsformen sein:</a:t>
            </a:r>
          </a:p>
          <a:p>
            <a:pPr lvl="1"/>
            <a:r>
              <a:rPr lang="de-DE" dirty="0"/>
              <a:t>kommunale oder sonstige </a:t>
            </a:r>
            <a:r>
              <a:rPr lang="de-DE" dirty="0">
                <a:solidFill>
                  <a:srgbClr val="FF0000"/>
                </a:solidFill>
              </a:rPr>
              <a:t>öffentliche</a:t>
            </a:r>
            <a:r>
              <a:rPr lang="de-DE" dirty="0"/>
              <a:t> bzw. </a:t>
            </a:r>
            <a:r>
              <a:rPr lang="de-DE" dirty="0">
                <a:solidFill>
                  <a:srgbClr val="FF0000"/>
                </a:solidFill>
              </a:rPr>
              <a:t>staatliche</a:t>
            </a:r>
            <a:r>
              <a:rPr lang="de-DE" dirty="0"/>
              <a:t> Unternehmen,</a:t>
            </a:r>
          </a:p>
          <a:p>
            <a:pPr lvl="1"/>
            <a:r>
              <a:rPr lang="de-DE" dirty="0"/>
              <a:t>genossenschaftliche, syndikalistische oder andere </a:t>
            </a:r>
            <a:r>
              <a:rPr lang="de-DE" dirty="0">
                <a:solidFill>
                  <a:srgbClr val="FF0000"/>
                </a:solidFill>
              </a:rPr>
              <a:t>gemeinnützige</a:t>
            </a:r>
            <a:r>
              <a:rPr lang="de-DE" dirty="0"/>
              <a:t> Unternehmen,</a:t>
            </a:r>
          </a:p>
          <a:p>
            <a:pPr lvl="1"/>
            <a:r>
              <a:rPr lang="de-DE" dirty="0">
                <a:solidFill>
                  <a:srgbClr val="FF0000"/>
                </a:solidFill>
              </a:rPr>
              <a:t>privatkapitalistische</a:t>
            </a:r>
            <a:r>
              <a:rPr lang="de-DE" dirty="0"/>
              <a:t> Unternehmen mit Profitorientierung, die </a:t>
            </a:r>
            <a:r>
              <a:rPr lang="de-DE" dirty="0">
                <a:solidFill>
                  <a:srgbClr val="FF0000"/>
                </a:solidFill>
              </a:rPr>
              <a:t>sozial reguliert</a:t>
            </a:r>
            <a:r>
              <a:rPr lang="de-DE" dirty="0"/>
              <a:t> werden.</a:t>
            </a:r>
          </a:p>
          <a:p>
            <a:r>
              <a:rPr lang="de-DE" dirty="0"/>
              <a:t>Es soll in einer </a:t>
            </a:r>
            <a:r>
              <a:rPr lang="de-DE" dirty="0">
                <a:solidFill>
                  <a:srgbClr val="FF0000"/>
                </a:solidFill>
              </a:rPr>
              <a:t>gemischten</a:t>
            </a:r>
            <a:r>
              <a:rPr lang="de-DE" dirty="0"/>
              <a:t> Ökonomie </a:t>
            </a:r>
            <a:r>
              <a:rPr lang="de-DE" dirty="0">
                <a:solidFill>
                  <a:srgbClr val="FF0000"/>
                </a:solidFill>
              </a:rPr>
              <a:t>etliche privatkapitalistische</a:t>
            </a:r>
            <a:r>
              <a:rPr lang="de-DE" dirty="0"/>
              <a:t> Unternehmen geben, denn:</a:t>
            </a:r>
          </a:p>
          <a:p>
            <a:pPr lvl="1"/>
            <a:r>
              <a:rPr lang="de-DE" dirty="0"/>
              <a:t>Dies ist zum einen nötig, weil der </a:t>
            </a:r>
            <a:r>
              <a:rPr lang="de-DE" dirty="0">
                <a:solidFill>
                  <a:srgbClr val="FF0000"/>
                </a:solidFill>
              </a:rPr>
              <a:t>Finanzbedarf</a:t>
            </a:r>
            <a:r>
              <a:rPr lang="de-DE" dirty="0"/>
              <a:t> für Investitionen sowie den laufenden Geschäftsbetrieb aktuell </a:t>
            </a:r>
            <a:r>
              <a:rPr lang="de-DE" dirty="0">
                <a:solidFill>
                  <a:srgbClr val="FF0000"/>
                </a:solidFill>
              </a:rPr>
              <a:t>nicht nur</a:t>
            </a:r>
            <a:r>
              <a:rPr lang="de-DE" dirty="0"/>
              <a:t> durch </a:t>
            </a:r>
            <a:r>
              <a:rPr lang="de-DE" dirty="0">
                <a:solidFill>
                  <a:srgbClr val="FF0000"/>
                </a:solidFill>
              </a:rPr>
              <a:t>öffentliche</a:t>
            </a:r>
            <a:r>
              <a:rPr lang="de-DE" dirty="0"/>
              <a:t> und </a:t>
            </a:r>
            <a:r>
              <a:rPr lang="de-DE" dirty="0">
                <a:solidFill>
                  <a:srgbClr val="FF0000"/>
                </a:solidFill>
              </a:rPr>
              <a:t>gemeinnützige</a:t>
            </a:r>
            <a:r>
              <a:rPr lang="de-DE" dirty="0"/>
              <a:t> Unternehmen </a:t>
            </a:r>
            <a:r>
              <a:rPr lang="de-DE" dirty="0">
                <a:solidFill>
                  <a:srgbClr val="FF0000"/>
                </a:solidFill>
              </a:rPr>
              <a:t>stemmbar</a:t>
            </a:r>
            <a:r>
              <a:rPr lang="de-DE" dirty="0"/>
              <a:t> ist.</a:t>
            </a:r>
          </a:p>
          <a:p>
            <a:pPr lvl="1"/>
            <a:r>
              <a:rPr lang="de-DE" dirty="0"/>
              <a:t>Dies ist zum anderen nötig, weil die </a:t>
            </a:r>
            <a:r>
              <a:rPr lang="de-DE" dirty="0">
                <a:solidFill>
                  <a:srgbClr val="FF0000"/>
                </a:solidFill>
              </a:rPr>
              <a:t>privatkapitalistische Gewinnorientierung</a:t>
            </a:r>
            <a:r>
              <a:rPr lang="de-DE" dirty="0"/>
              <a:t> trotz fehlender gesellschaftlicher Planung neben Schäden auch </a:t>
            </a:r>
            <a:r>
              <a:rPr lang="de-DE" dirty="0">
                <a:solidFill>
                  <a:srgbClr val="FF0000"/>
                </a:solidFill>
              </a:rPr>
              <a:t>fortschrittliche Gebrauchswerte</a:t>
            </a:r>
            <a:r>
              <a:rPr lang="de-DE" dirty="0"/>
              <a:t> hervorbringt.</a:t>
            </a:r>
          </a:p>
        </p:txBody>
      </p:sp>
    </p:spTree>
    <p:extLst>
      <p:ext uri="{BB962C8B-B14F-4D97-AF65-F5344CB8AC3E}">
        <p14:creationId xmlns:p14="http://schemas.microsoft.com/office/powerpoint/2010/main" val="254481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8" descr="Ein Bild, das Text, Screenshot, Schrift enthält.&#10;&#10;Automatisch generierte Beschreibung">
            <a:extLst>
              <a:ext uri="{FF2B5EF4-FFF2-40B4-BE49-F238E27FC236}">
                <a16:creationId xmlns:a16="http://schemas.microsoft.com/office/drawing/2014/main" id="{0D8182E1-F450-5BD0-8EF0-52C8DD271EBE}"/>
              </a:ext>
            </a:extLst>
          </p:cNvPr>
          <p:cNvPicPr>
            <a:picLocks noChangeAspect="1"/>
          </p:cNvPicPr>
          <p:nvPr/>
        </p:nvPicPr>
        <p:blipFill>
          <a:blip r:embed="rId2"/>
          <a:stretch>
            <a:fillRect/>
          </a:stretch>
        </p:blipFill>
        <p:spPr>
          <a:xfrm>
            <a:off x="1251677" y="1874517"/>
            <a:ext cx="8113995" cy="4985852"/>
          </a:xfrm>
          <a:prstGeom prst="rect">
            <a:avLst/>
          </a:prstGeom>
        </p:spPr>
      </p:pic>
      <p:sp>
        <p:nvSpPr>
          <p:cNvPr id="2" name="Titel 1">
            <a:extLst>
              <a:ext uri="{FF2B5EF4-FFF2-40B4-BE49-F238E27FC236}">
                <a16:creationId xmlns:a16="http://schemas.microsoft.com/office/drawing/2014/main" id="{57687CA0-2EA0-8072-C54D-9E0CC11FCC8F}"/>
              </a:ext>
            </a:extLst>
          </p:cNvPr>
          <p:cNvSpPr>
            <a:spLocks noGrp="1"/>
          </p:cNvSpPr>
          <p:nvPr>
            <p:ph type="title"/>
          </p:nvPr>
        </p:nvSpPr>
        <p:spPr/>
        <p:txBody>
          <a:bodyPr/>
          <a:lstStyle/>
          <a:p>
            <a:r>
              <a:rPr lang="de-DE" dirty="0"/>
              <a:t>Unternehmen und Gläubiger sowie der Steuerstaat</a:t>
            </a:r>
          </a:p>
        </p:txBody>
      </p:sp>
      <p:sp>
        <p:nvSpPr>
          <p:cNvPr id="3" name="Ellipse 2">
            <a:extLst>
              <a:ext uri="{FF2B5EF4-FFF2-40B4-BE49-F238E27FC236}">
                <a16:creationId xmlns:a16="http://schemas.microsoft.com/office/drawing/2014/main" id="{9162BE8A-207A-872C-98EA-6775F9E64AE2}"/>
              </a:ext>
            </a:extLst>
          </p:cNvPr>
          <p:cNvSpPr/>
          <p:nvPr/>
        </p:nvSpPr>
        <p:spPr>
          <a:xfrm>
            <a:off x="4165600" y="3456709"/>
            <a:ext cx="2242634" cy="2251364"/>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Ellipse 3">
            <a:extLst>
              <a:ext uri="{FF2B5EF4-FFF2-40B4-BE49-F238E27FC236}">
                <a16:creationId xmlns:a16="http://schemas.microsoft.com/office/drawing/2014/main" id="{CB3D7E83-F484-9680-B955-82283417A9E4}"/>
              </a:ext>
            </a:extLst>
          </p:cNvPr>
          <p:cNvSpPr/>
          <p:nvPr/>
        </p:nvSpPr>
        <p:spPr>
          <a:xfrm>
            <a:off x="6716861" y="5437968"/>
            <a:ext cx="2162175" cy="745777"/>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Ellipse 4">
            <a:extLst>
              <a:ext uri="{FF2B5EF4-FFF2-40B4-BE49-F238E27FC236}">
                <a16:creationId xmlns:a16="http://schemas.microsoft.com/office/drawing/2014/main" id="{3D3FC968-6CCE-1C24-DCA8-D34A5776E064}"/>
              </a:ext>
            </a:extLst>
          </p:cNvPr>
          <p:cNvSpPr/>
          <p:nvPr/>
        </p:nvSpPr>
        <p:spPr>
          <a:xfrm>
            <a:off x="7053988" y="4209502"/>
            <a:ext cx="2162175" cy="745777"/>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002516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761726-1B83-66AA-A447-BE29BDEDD504}"/>
              </a:ext>
            </a:extLst>
          </p:cNvPr>
          <p:cNvSpPr>
            <a:spLocks noGrp="1"/>
          </p:cNvSpPr>
          <p:nvPr>
            <p:ph type="title"/>
          </p:nvPr>
        </p:nvSpPr>
        <p:spPr/>
        <p:txBody>
          <a:bodyPr>
            <a:normAutofit/>
          </a:bodyPr>
          <a:lstStyle/>
          <a:p>
            <a:r>
              <a:rPr lang="de-DE" dirty="0" err="1"/>
              <a:t>Kom</a:t>
            </a:r>
            <a:r>
              <a:rPr lang="de-DE" dirty="0"/>
              <a:t>. Unternehmen und Gläubiger sowie der Steuerstaat</a:t>
            </a:r>
          </a:p>
        </p:txBody>
      </p:sp>
      <p:sp>
        <p:nvSpPr>
          <p:cNvPr id="3" name="Inhaltsplatzhalter 2">
            <a:extLst>
              <a:ext uri="{FF2B5EF4-FFF2-40B4-BE49-F238E27FC236}">
                <a16:creationId xmlns:a16="http://schemas.microsoft.com/office/drawing/2014/main" id="{3DCAC5F7-7FE6-168E-C9A7-C01C8B407495}"/>
              </a:ext>
            </a:extLst>
          </p:cNvPr>
          <p:cNvSpPr>
            <a:spLocks noGrp="1"/>
          </p:cNvSpPr>
          <p:nvPr>
            <p:ph idx="1"/>
          </p:nvPr>
        </p:nvSpPr>
        <p:spPr/>
        <p:txBody>
          <a:bodyPr/>
          <a:lstStyle/>
          <a:p>
            <a:r>
              <a:rPr lang="de-DE" dirty="0"/>
              <a:t>Kommunale Unternehmen </a:t>
            </a:r>
            <a:r>
              <a:rPr lang="de-DE" dirty="0">
                <a:solidFill>
                  <a:srgbClr val="FF0000"/>
                </a:solidFill>
              </a:rPr>
              <a:t>bedürfen der Finanzen</a:t>
            </a:r>
            <a:r>
              <a:rPr lang="de-DE" dirty="0"/>
              <a:t>, um die </a:t>
            </a:r>
            <a:r>
              <a:rPr lang="de-DE" dirty="0">
                <a:solidFill>
                  <a:srgbClr val="FF0000"/>
                </a:solidFill>
              </a:rPr>
              <a:t>gewaltigen Aufgaben der Transformation</a:t>
            </a:r>
            <a:r>
              <a:rPr lang="de-DE" dirty="0"/>
              <a:t> (Klima, Digitalisierung, Alterung, Migration, Internationalisierung) zu stemmen.</a:t>
            </a:r>
          </a:p>
          <a:p>
            <a:r>
              <a:rPr lang="de-DE" dirty="0"/>
              <a:t>Sie brauchen </a:t>
            </a:r>
            <a:r>
              <a:rPr lang="de-DE" dirty="0">
                <a:solidFill>
                  <a:srgbClr val="FF0000"/>
                </a:solidFill>
              </a:rPr>
              <a:t>Einlagen der Kommune</a:t>
            </a:r>
            <a:r>
              <a:rPr lang="de-DE" dirty="0"/>
              <a:t>, die </a:t>
            </a:r>
            <a:r>
              <a:rPr lang="de-DE" dirty="0">
                <a:solidFill>
                  <a:srgbClr val="FF0000"/>
                </a:solidFill>
              </a:rPr>
              <a:t>kaum über Steuerhoheit</a:t>
            </a:r>
            <a:r>
              <a:rPr lang="de-DE" dirty="0"/>
              <a:t> verfügt. Also braucht man:</a:t>
            </a:r>
          </a:p>
          <a:p>
            <a:pPr lvl="1"/>
            <a:r>
              <a:rPr lang="de-DE" dirty="0"/>
              <a:t>entweder </a:t>
            </a:r>
            <a:r>
              <a:rPr lang="de-DE" dirty="0">
                <a:solidFill>
                  <a:srgbClr val="FF0000"/>
                </a:solidFill>
              </a:rPr>
              <a:t>mehr Selbstfinanzierung aus nicht ausgeschütteten Gewinnen</a:t>
            </a:r>
            <a:r>
              <a:rPr lang="de-DE" dirty="0"/>
              <a:t> des komm. Unternehmens;</a:t>
            </a:r>
          </a:p>
          <a:p>
            <a:pPr lvl="1"/>
            <a:r>
              <a:rPr lang="de-DE" dirty="0"/>
              <a:t>oder ein </a:t>
            </a:r>
            <a:r>
              <a:rPr lang="de-DE" dirty="0">
                <a:solidFill>
                  <a:srgbClr val="FF0000"/>
                </a:solidFill>
              </a:rPr>
              <a:t>größeres Volumen an zentralen Steuern</a:t>
            </a:r>
            <a:r>
              <a:rPr lang="de-DE" dirty="0"/>
              <a:t>, das an die Kommunen fließt;</a:t>
            </a:r>
          </a:p>
          <a:p>
            <a:pPr lvl="1"/>
            <a:r>
              <a:rPr lang="de-DE" dirty="0"/>
              <a:t>oder </a:t>
            </a:r>
            <a:r>
              <a:rPr lang="de-DE" dirty="0">
                <a:solidFill>
                  <a:srgbClr val="FF0000"/>
                </a:solidFill>
              </a:rPr>
              <a:t>mehr kommunale Steuerhoheit</a:t>
            </a:r>
            <a:r>
              <a:rPr lang="de-DE" dirty="0"/>
              <a:t>, jedoch mit dem Problem kommunaler Steuerkonkurrenz;</a:t>
            </a:r>
          </a:p>
          <a:p>
            <a:pPr lvl="1"/>
            <a:r>
              <a:rPr lang="de-DE" dirty="0"/>
              <a:t>oder </a:t>
            </a:r>
            <a:r>
              <a:rPr lang="de-DE" dirty="0">
                <a:solidFill>
                  <a:srgbClr val="FF0000"/>
                </a:solidFill>
              </a:rPr>
              <a:t>mehr Schuldenaufnahme des kommunalen Unternehmens und/oder der Kommune</a:t>
            </a:r>
            <a:r>
              <a:rPr lang="de-DE" dirty="0"/>
              <a:t>;</a:t>
            </a:r>
          </a:p>
          <a:p>
            <a:pPr lvl="1"/>
            <a:r>
              <a:rPr lang="de-DE" dirty="0"/>
              <a:t>oder </a:t>
            </a:r>
            <a:r>
              <a:rPr lang="de-DE" dirty="0">
                <a:solidFill>
                  <a:srgbClr val="FF0000"/>
                </a:solidFill>
              </a:rPr>
              <a:t>mehr Schuldenaufnahme des Zentralstaats</a:t>
            </a:r>
            <a:r>
              <a:rPr lang="de-DE" dirty="0"/>
              <a:t>, der diese Mittel an die Kommunen weiterleitet;</a:t>
            </a:r>
          </a:p>
          <a:p>
            <a:pPr lvl="1"/>
            <a:r>
              <a:rPr lang="de-DE" dirty="0"/>
              <a:t>oder </a:t>
            </a:r>
            <a:r>
              <a:rPr lang="de-DE" dirty="0">
                <a:solidFill>
                  <a:srgbClr val="FF0000"/>
                </a:solidFill>
              </a:rPr>
              <a:t>mehr zentralstaatliche Beteiligungen an kommunalen Unternehmen</a:t>
            </a:r>
            <a:r>
              <a:rPr lang="de-DE" dirty="0"/>
              <a:t> (welche?) </a:t>
            </a:r>
            <a:r>
              <a:rPr lang="de-DE" dirty="0">
                <a:solidFill>
                  <a:srgbClr val="FF0000"/>
                </a:solidFill>
              </a:rPr>
              <a:t>durch Einlagen</a:t>
            </a:r>
            <a:r>
              <a:rPr lang="de-DE" dirty="0"/>
              <a:t>.</a:t>
            </a:r>
          </a:p>
        </p:txBody>
      </p:sp>
    </p:spTree>
    <p:extLst>
      <p:ext uri="{BB962C8B-B14F-4D97-AF65-F5344CB8AC3E}">
        <p14:creationId xmlns:p14="http://schemas.microsoft.com/office/powerpoint/2010/main" val="27811437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761726-1B83-66AA-A447-BE29BDEDD504}"/>
              </a:ext>
            </a:extLst>
          </p:cNvPr>
          <p:cNvSpPr>
            <a:spLocks noGrp="1"/>
          </p:cNvSpPr>
          <p:nvPr>
            <p:ph type="title"/>
          </p:nvPr>
        </p:nvSpPr>
        <p:spPr/>
        <p:txBody>
          <a:bodyPr/>
          <a:lstStyle/>
          <a:p>
            <a:r>
              <a:rPr lang="de-DE" dirty="0" err="1"/>
              <a:t>Kom</a:t>
            </a:r>
            <a:r>
              <a:rPr lang="de-DE" dirty="0"/>
              <a:t>. Unternehmen und Gläubiger sowie der Steuerstaat</a:t>
            </a:r>
          </a:p>
        </p:txBody>
      </p:sp>
      <p:sp>
        <p:nvSpPr>
          <p:cNvPr id="3" name="Inhaltsplatzhalter 2">
            <a:extLst>
              <a:ext uri="{FF2B5EF4-FFF2-40B4-BE49-F238E27FC236}">
                <a16:creationId xmlns:a16="http://schemas.microsoft.com/office/drawing/2014/main" id="{3DCAC5F7-7FE6-168E-C9A7-C01C8B407495}"/>
              </a:ext>
            </a:extLst>
          </p:cNvPr>
          <p:cNvSpPr>
            <a:spLocks noGrp="1"/>
          </p:cNvSpPr>
          <p:nvPr>
            <p:ph idx="1"/>
          </p:nvPr>
        </p:nvSpPr>
        <p:spPr/>
        <p:txBody>
          <a:bodyPr>
            <a:normAutofit lnSpcReduction="10000"/>
          </a:bodyPr>
          <a:lstStyle/>
          <a:p>
            <a:r>
              <a:rPr lang="de-DE" dirty="0"/>
              <a:t>Auch hier gilt: Die </a:t>
            </a:r>
            <a:r>
              <a:rPr lang="de-DE" dirty="0">
                <a:solidFill>
                  <a:srgbClr val="FF0000"/>
                </a:solidFill>
              </a:rPr>
              <a:t>gegebenen</a:t>
            </a:r>
            <a:r>
              <a:rPr lang="de-DE" dirty="0"/>
              <a:t> Voraussetzungen sind zu berücksichtigen.</a:t>
            </a:r>
          </a:p>
          <a:p>
            <a:pPr lvl="1"/>
            <a:r>
              <a:rPr lang="de-DE" dirty="0"/>
              <a:t>Je </a:t>
            </a:r>
            <a:r>
              <a:rPr lang="de-DE" dirty="0">
                <a:solidFill>
                  <a:srgbClr val="FF0000"/>
                </a:solidFill>
              </a:rPr>
              <a:t>mehr öffentliche Einlagen und großzügige öffentliche Kredite</a:t>
            </a:r>
            <a:r>
              <a:rPr lang="de-DE" dirty="0"/>
              <a:t> es gibt, umso eher kann ein öffentliches Unternehmen auf </a:t>
            </a:r>
            <a:r>
              <a:rPr lang="de-DE" dirty="0">
                <a:solidFill>
                  <a:srgbClr val="FF0000"/>
                </a:solidFill>
              </a:rPr>
              <a:t>Gewinnerzielung verzichten</a:t>
            </a:r>
            <a:r>
              <a:rPr lang="de-DE" dirty="0"/>
              <a:t>.</a:t>
            </a:r>
          </a:p>
          <a:p>
            <a:pPr lvl="1"/>
            <a:r>
              <a:rPr lang="de-DE" dirty="0"/>
              <a:t>Je </a:t>
            </a:r>
            <a:r>
              <a:rPr lang="de-DE" dirty="0">
                <a:solidFill>
                  <a:srgbClr val="FF0000"/>
                </a:solidFill>
              </a:rPr>
              <a:t>weniger öffentliche Einlagen und großzügige öffentliche Kredit</a:t>
            </a:r>
            <a:r>
              <a:rPr lang="de-DE" dirty="0"/>
              <a:t>e es gibt, umso eher muss ein öffentliches Unternehmen auf </a:t>
            </a:r>
            <a:r>
              <a:rPr lang="de-DE" dirty="0">
                <a:solidFill>
                  <a:srgbClr val="FF0000"/>
                </a:solidFill>
              </a:rPr>
              <a:t>Gewinnerzielung setzen</a:t>
            </a:r>
            <a:r>
              <a:rPr lang="de-DE" dirty="0"/>
              <a:t> und </a:t>
            </a:r>
            <a:r>
              <a:rPr lang="de-DE" dirty="0">
                <a:solidFill>
                  <a:srgbClr val="FF0000"/>
                </a:solidFill>
              </a:rPr>
              <a:t>bedarf es privater Unternehmen</a:t>
            </a:r>
            <a:r>
              <a:rPr lang="de-DE" dirty="0"/>
              <a:t>.</a:t>
            </a:r>
          </a:p>
          <a:p>
            <a:r>
              <a:rPr lang="de-DE" dirty="0"/>
              <a:t>Bei </a:t>
            </a:r>
            <a:r>
              <a:rPr lang="de-DE" dirty="0">
                <a:solidFill>
                  <a:srgbClr val="FF0000"/>
                </a:solidFill>
              </a:rPr>
              <a:t>ungünstigen</a:t>
            </a:r>
            <a:r>
              <a:rPr lang="de-DE" dirty="0"/>
              <a:t> Bedingungen ist </a:t>
            </a:r>
            <a:r>
              <a:rPr lang="de-DE" dirty="0">
                <a:solidFill>
                  <a:srgbClr val="FF0000"/>
                </a:solidFill>
              </a:rPr>
              <a:t>Gewinnerzielung</a:t>
            </a:r>
            <a:r>
              <a:rPr lang="de-DE" dirty="0"/>
              <a:t> für ein öffentliches Unternehmen </a:t>
            </a:r>
            <a:r>
              <a:rPr lang="de-DE" dirty="0">
                <a:solidFill>
                  <a:srgbClr val="FF0000"/>
                </a:solidFill>
              </a:rPr>
              <a:t>nötig</a:t>
            </a:r>
            <a:r>
              <a:rPr lang="de-DE" dirty="0"/>
              <a:t>:</a:t>
            </a:r>
          </a:p>
          <a:p>
            <a:pPr lvl="1"/>
            <a:r>
              <a:rPr lang="de-DE" dirty="0"/>
              <a:t>Zum einen dienen </a:t>
            </a:r>
            <a:r>
              <a:rPr lang="de-DE" dirty="0">
                <a:solidFill>
                  <a:srgbClr val="FF0000"/>
                </a:solidFill>
              </a:rPr>
              <a:t>einbehaltene Gewinne</a:t>
            </a:r>
            <a:r>
              <a:rPr lang="de-DE" dirty="0"/>
              <a:t> (Thesaurierung) der </a:t>
            </a:r>
            <a:r>
              <a:rPr lang="de-DE" dirty="0">
                <a:solidFill>
                  <a:srgbClr val="FF0000"/>
                </a:solidFill>
              </a:rPr>
              <a:t>Selbstfinanzierung für Erweiterungsinvestitionen</a:t>
            </a:r>
            <a:r>
              <a:rPr lang="de-DE" dirty="0"/>
              <a:t> neben der Finanzierung aus Abschreibungen für Ersatzinvestitionen.</a:t>
            </a:r>
          </a:p>
          <a:p>
            <a:pPr lvl="1"/>
            <a:r>
              <a:rPr lang="de-DE" dirty="0"/>
              <a:t>Zum anderen ist es nur mit </a:t>
            </a:r>
            <a:r>
              <a:rPr lang="de-DE" dirty="0">
                <a:solidFill>
                  <a:srgbClr val="FF0000"/>
                </a:solidFill>
              </a:rPr>
              <a:t>ausreichenden Gewinnen</a:t>
            </a:r>
            <a:r>
              <a:rPr lang="de-DE" dirty="0"/>
              <a:t> möglich, bei privaten Banken </a:t>
            </a:r>
            <a:r>
              <a:rPr lang="de-DE" dirty="0">
                <a:solidFill>
                  <a:srgbClr val="FF0000"/>
                </a:solidFill>
              </a:rPr>
              <a:t>überhaupt bzw. zinsgünstige Kredite</a:t>
            </a:r>
            <a:r>
              <a:rPr lang="de-DE" dirty="0"/>
              <a:t> zu erhalten.</a:t>
            </a:r>
          </a:p>
          <a:p>
            <a:pPr lvl="1"/>
            <a:endParaRPr lang="de-DE" dirty="0"/>
          </a:p>
          <a:p>
            <a:pPr lvl="1"/>
            <a:endParaRPr lang="de-DE" dirty="0"/>
          </a:p>
        </p:txBody>
      </p:sp>
    </p:spTree>
    <p:extLst>
      <p:ext uri="{BB962C8B-B14F-4D97-AF65-F5344CB8AC3E}">
        <p14:creationId xmlns:p14="http://schemas.microsoft.com/office/powerpoint/2010/main" val="1323660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687CA0-2EA0-8072-C54D-9E0CC11FCC8F}"/>
              </a:ext>
            </a:extLst>
          </p:cNvPr>
          <p:cNvSpPr>
            <a:spLocks noGrp="1"/>
          </p:cNvSpPr>
          <p:nvPr>
            <p:ph type="title"/>
          </p:nvPr>
        </p:nvSpPr>
        <p:spPr/>
        <p:txBody>
          <a:bodyPr/>
          <a:lstStyle/>
          <a:p>
            <a:r>
              <a:rPr lang="de-DE" dirty="0"/>
              <a:t>Kommunales Unternehmen und Wettbewerber</a:t>
            </a:r>
          </a:p>
        </p:txBody>
      </p:sp>
      <p:pic>
        <p:nvPicPr>
          <p:cNvPr id="9" name="Inhaltsplatzhalter 8" descr="Ein Bild, das Text, Screenshot, Schrift enthält.&#10;&#10;Automatisch generierte Beschreibung">
            <a:extLst>
              <a:ext uri="{FF2B5EF4-FFF2-40B4-BE49-F238E27FC236}">
                <a16:creationId xmlns:a16="http://schemas.microsoft.com/office/drawing/2014/main" id="{100EDD1A-7B9C-F713-DDE1-AC744021F254}"/>
              </a:ext>
            </a:extLst>
          </p:cNvPr>
          <p:cNvPicPr>
            <a:picLocks noGrp="1" noChangeAspect="1"/>
          </p:cNvPicPr>
          <p:nvPr>
            <p:ph idx="1"/>
          </p:nvPr>
        </p:nvPicPr>
        <p:blipFill>
          <a:blip r:embed="rId2"/>
          <a:stretch>
            <a:fillRect/>
          </a:stretch>
        </p:blipFill>
        <p:spPr>
          <a:xfrm>
            <a:off x="1251677" y="1902226"/>
            <a:ext cx="8113995" cy="4985852"/>
          </a:xfrm>
        </p:spPr>
      </p:pic>
      <p:sp>
        <p:nvSpPr>
          <p:cNvPr id="3" name="Ellipse 2">
            <a:extLst>
              <a:ext uri="{FF2B5EF4-FFF2-40B4-BE49-F238E27FC236}">
                <a16:creationId xmlns:a16="http://schemas.microsoft.com/office/drawing/2014/main" id="{9162BE8A-207A-872C-98EA-6775F9E64AE2}"/>
              </a:ext>
            </a:extLst>
          </p:cNvPr>
          <p:cNvSpPr/>
          <p:nvPr/>
        </p:nvSpPr>
        <p:spPr>
          <a:xfrm>
            <a:off x="4165600" y="3456709"/>
            <a:ext cx="2242634" cy="2251364"/>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Ellipse 3">
            <a:extLst>
              <a:ext uri="{FF2B5EF4-FFF2-40B4-BE49-F238E27FC236}">
                <a16:creationId xmlns:a16="http://schemas.microsoft.com/office/drawing/2014/main" id="{CB3D7E83-F484-9680-B955-82283417A9E4}"/>
              </a:ext>
            </a:extLst>
          </p:cNvPr>
          <p:cNvSpPr/>
          <p:nvPr/>
        </p:nvSpPr>
        <p:spPr>
          <a:xfrm>
            <a:off x="1745240" y="5484346"/>
            <a:ext cx="2162175" cy="803564"/>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Ellipse 6">
            <a:extLst>
              <a:ext uri="{FF2B5EF4-FFF2-40B4-BE49-F238E27FC236}">
                <a16:creationId xmlns:a16="http://schemas.microsoft.com/office/drawing/2014/main" id="{FC2D616C-4292-C3AC-7021-B49657AC195A}"/>
              </a:ext>
            </a:extLst>
          </p:cNvPr>
          <p:cNvSpPr/>
          <p:nvPr/>
        </p:nvSpPr>
        <p:spPr>
          <a:xfrm>
            <a:off x="7058531" y="4180609"/>
            <a:ext cx="2162175" cy="803564"/>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Ellipse 10">
            <a:extLst>
              <a:ext uri="{FF2B5EF4-FFF2-40B4-BE49-F238E27FC236}">
                <a16:creationId xmlns:a16="http://schemas.microsoft.com/office/drawing/2014/main" id="{E1EA20D6-B5D1-1D5B-497F-ED55E06EFE4D}"/>
              </a:ext>
            </a:extLst>
          </p:cNvPr>
          <p:cNvSpPr/>
          <p:nvPr/>
        </p:nvSpPr>
        <p:spPr>
          <a:xfrm>
            <a:off x="9365672" y="4159393"/>
            <a:ext cx="2162175" cy="803564"/>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Rechteck: abgerundete Ecken 4">
            <a:extLst>
              <a:ext uri="{FF2B5EF4-FFF2-40B4-BE49-F238E27FC236}">
                <a16:creationId xmlns:a16="http://schemas.microsoft.com/office/drawing/2014/main" id="{C0CE266B-AE57-FA65-6D29-3C0141CC6BBF}"/>
              </a:ext>
            </a:extLst>
          </p:cNvPr>
          <p:cNvSpPr/>
          <p:nvPr/>
        </p:nvSpPr>
        <p:spPr>
          <a:xfrm>
            <a:off x="9531926" y="4369954"/>
            <a:ext cx="1898073" cy="424873"/>
          </a:xfrm>
          <a:prstGeom prst="roundRect">
            <a:avLst/>
          </a:prstGeom>
          <a:solidFill>
            <a:srgbClr val="10254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rPr>
              <a:t>Wettbewerber</a:t>
            </a:r>
          </a:p>
        </p:txBody>
      </p:sp>
    </p:spTree>
    <p:extLst>
      <p:ext uri="{BB962C8B-B14F-4D97-AF65-F5344CB8AC3E}">
        <p14:creationId xmlns:p14="http://schemas.microsoft.com/office/powerpoint/2010/main" val="583657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D31094-361A-EC34-AD1D-FC33D5FE9D02}"/>
              </a:ext>
            </a:extLst>
          </p:cNvPr>
          <p:cNvSpPr>
            <a:spLocks noGrp="1"/>
          </p:cNvSpPr>
          <p:nvPr>
            <p:ph type="title"/>
          </p:nvPr>
        </p:nvSpPr>
        <p:spPr/>
        <p:txBody>
          <a:bodyPr/>
          <a:lstStyle/>
          <a:p>
            <a:r>
              <a:rPr lang="de-DE" dirty="0"/>
              <a:t>Kommunales Unternehmen und Wettbewerber</a:t>
            </a:r>
          </a:p>
        </p:txBody>
      </p:sp>
      <p:sp>
        <p:nvSpPr>
          <p:cNvPr id="3" name="Inhaltsplatzhalter 2">
            <a:extLst>
              <a:ext uri="{FF2B5EF4-FFF2-40B4-BE49-F238E27FC236}">
                <a16:creationId xmlns:a16="http://schemas.microsoft.com/office/drawing/2014/main" id="{FC537265-0409-E1C7-C9FE-833A464BDD49}"/>
              </a:ext>
            </a:extLst>
          </p:cNvPr>
          <p:cNvSpPr>
            <a:spLocks noGrp="1"/>
          </p:cNvSpPr>
          <p:nvPr>
            <p:ph idx="1"/>
          </p:nvPr>
        </p:nvSpPr>
        <p:spPr/>
        <p:txBody>
          <a:bodyPr>
            <a:normAutofit/>
          </a:bodyPr>
          <a:lstStyle/>
          <a:p>
            <a:r>
              <a:rPr lang="de-DE" dirty="0"/>
              <a:t>Eine </a:t>
            </a:r>
            <a:r>
              <a:rPr lang="de-DE" dirty="0">
                <a:solidFill>
                  <a:srgbClr val="FF0000"/>
                </a:solidFill>
              </a:rPr>
              <a:t>Schule</a:t>
            </a:r>
            <a:r>
              <a:rPr lang="de-DE" dirty="0"/>
              <a:t> ist in der Regel </a:t>
            </a:r>
            <a:r>
              <a:rPr lang="de-DE" dirty="0">
                <a:solidFill>
                  <a:srgbClr val="FF0000"/>
                </a:solidFill>
              </a:rPr>
              <a:t>öffentlich</a:t>
            </a:r>
            <a:r>
              <a:rPr lang="de-DE" dirty="0"/>
              <a:t>, ein </a:t>
            </a:r>
            <a:r>
              <a:rPr lang="de-DE" dirty="0">
                <a:solidFill>
                  <a:srgbClr val="FF0000"/>
                </a:solidFill>
              </a:rPr>
              <a:t>Lebensmittelhersteller nicht</a:t>
            </a:r>
            <a:r>
              <a:rPr lang="de-DE" dirty="0"/>
              <a:t>. </a:t>
            </a:r>
            <a:r>
              <a:rPr lang="de-DE" dirty="0">
                <a:solidFill>
                  <a:srgbClr val="FF0000"/>
                </a:solidFill>
              </a:rPr>
              <a:t>Warum</a:t>
            </a:r>
            <a:r>
              <a:rPr lang="de-DE" dirty="0"/>
              <a:t> eigentlich?</a:t>
            </a:r>
          </a:p>
          <a:p>
            <a:r>
              <a:rPr lang="de-DE" dirty="0"/>
              <a:t>Zu </a:t>
            </a:r>
            <a:r>
              <a:rPr lang="de-DE" dirty="0">
                <a:solidFill>
                  <a:srgbClr val="FF0000"/>
                </a:solidFill>
              </a:rPr>
              <a:t>klären</a:t>
            </a:r>
            <a:r>
              <a:rPr lang="de-DE" dirty="0"/>
              <a:t> ist von den politischen Entscheidungsträgern in Staat und Kommune:</a:t>
            </a:r>
          </a:p>
          <a:p>
            <a:pPr lvl="1"/>
            <a:r>
              <a:rPr lang="de-DE" dirty="0"/>
              <a:t>der </a:t>
            </a:r>
            <a:r>
              <a:rPr lang="de-DE" dirty="0">
                <a:solidFill>
                  <a:srgbClr val="FF0000"/>
                </a:solidFill>
              </a:rPr>
              <a:t>Zweck</a:t>
            </a:r>
            <a:r>
              <a:rPr lang="de-DE" dirty="0"/>
              <a:t> kommunaler Unternehmen: Wozu ist es gut, sich selbst wirtschaftlich zu betätigen?</a:t>
            </a:r>
          </a:p>
          <a:p>
            <a:pPr lvl="1"/>
            <a:r>
              <a:rPr lang="de-DE" dirty="0"/>
              <a:t>die </a:t>
            </a:r>
            <a:r>
              <a:rPr lang="de-DE" dirty="0">
                <a:solidFill>
                  <a:srgbClr val="FF0000"/>
                </a:solidFill>
              </a:rPr>
              <a:t>Branche</a:t>
            </a:r>
            <a:r>
              <a:rPr lang="de-DE" dirty="0"/>
              <a:t> kommunaler Unternehmen: Was ist Daseinsvorsorge?</a:t>
            </a:r>
          </a:p>
          <a:p>
            <a:pPr lvl="1"/>
            <a:r>
              <a:rPr lang="de-DE" dirty="0"/>
              <a:t>die Frage des </a:t>
            </a:r>
            <a:r>
              <a:rPr lang="de-DE" dirty="0">
                <a:solidFill>
                  <a:srgbClr val="FF0000"/>
                </a:solidFill>
              </a:rPr>
              <a:t>Monopols</a:t>
            </a:r>
            <a:r>
              <a:rPr lang="de-DE" dirty="0"/>
              <a:t>: Sollen kommunale Unternehmen Branchen monopolisieren?</a:t>
            </a:r>
          </a:p>
          <a:p>
            <a:pPr lvl="1"/>
            <a:r>
              <a:rPr lang="de-DE" dirty="0"/>
              <a:t>die Frage der </a:t>
            </a:r>
            <a:r>
              <a:rPr lang="de-DE" dirty="0">
                <a:solidFill>
                  <a:srgbClr val="FF0000"/>
                </a:solidFill>
              </a:rPr>
              <a:t>wirtschaftlichen Betätigung</a:t>
            </a:r>
            <a:r>
              <a:rPr lang="de-DE" dirty="0"/>
              <a:t>: Soll sich die „Gemeinde (…) zur Erfüllung ihrer Aufgaben“ wie bislang lt. §107 GO </a:t>
            </a:r>
            <a:r>
              <a:rPr lang="de-DE" dirty="0">
                <a:solidFill>
                  <a:srgbClr val="FF0000"/>
                </a:solidFill>
              </a:rPr>
              <a:t>nur</a:t>
            </a:r>
            <a:r>
              <a:rPr lang="de-DE" dirty="0"/>
              <a:t> „wirtschaftlich betätigen, wenn bei einem Tätigwerden der öffentliche Zweck durch andere Unternehmen nicht besser und wirtschaftlicher erfüllt werden kann“? </a:t>
            </a:r>
            <a:r>
              <a:rPr lang="de-DE" dirty="0">
                <a:solidFill>
                  <a:srgbClr val="FF0000"/>
                </a:solidFill>
              </a:rPr>
              <a:t>Nein!</a:t>
            </a:r>
          </a:p>
          <a:p>
            <a:pPr lvl="1"/>
            <a:r>
              <a:rPr lang="de-DE" dirty="0"/>
              <a:t>Werden </a:t>
            </a:r>
            <a:r>
              <a:rPr lang="de-DE" dirty="0">
                <a:solidFill>
                  <a:srgbClr val="FF0000"/>
                </a:solidFill>
              </a:rPr>
              <a:t>Zuschüsse</a:t>
            </a:r>
            <a:r>
              <a:rPr lang="de-DE" dirty="0"/>
              <a:t> nur den kommunalen Unternehmen oder </a:t>
            </a:r>
            <a:r>
              <a:rPr lang="de-DE" dirty="0">
                <a:solidFill>
                  <a:srgbClr val="FF0000"/>
                </a:solidFill>
              </a:rPr>
              <a:t>auch der Privatkonkurrenz</a:t>
            </a:r>
            <a:r>
              <a:rPr lang="de-DE" dirty="0"/>
              <a:t> gegeben?</a:t>
            </a:r>
          </a:p>
        </p:txBody>
      </p:sp>
    </p:spTree>
    <p:extLst>
      <p:ext uri="{BB962C8B-B14F-4D97-AF65-F5344CB8AC3E}">
        <p14:creationId xmlns:p14="http://schemas.microsoft.com/office/powerpoint/2010/main" val="32760847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8" descr="Ein Bild, das Text, Screenshot, Schrift enthält.&#10;&#10;Automatisch generierte Beschreibung">
            <a:extLst>
              <a:ext uri="{FF2B5EF4-FFF2-40B4-BE49-F238E27FC236}">
                <a16:creationId xmlns:a16="http://schemas.microsoft.com/office/drawing/2014/main" id="{0D8182E1-F450-5BD0-8EF0-52C8DD271EBE}"/>
              </a:ext>
            </a:extLst>
          </p:cNvPr>
          <p:cNvPicPr>
            <a:picLocks noChangeAspect="1"/>
          </p:cNvPicPr>
          <p:nvPr/>
        </p:nvPicPr>
        <p:blipFill>
          <a:blip r:embed="rId2"/>
          <a:stretch>
            <a:fillRect/>
          </a:stretch>
        </p:blipFill>
        <p:spPr>
          <a:xfrm>
            <a:off x="1251677" y="1874517"/>
            <a:ext cx="8113995" cy="4985852"/>
          </a:xfrm>
          <a:prstGeom prst="rect">
            <a:avLst/>
          </a:prstGeom>
        </p:spPr>
      </p:pic>
      <p:sp>
        <p:nvSpPr>
          <p:cNvPr id="2" name="Titel 1">
            <a:extLst>
              <a:ext uri="{FF2B5EF4-FFF2-40B4-BE49-F238E27FC236}">
                <a16:creationId xmlns:a16="http://schemas.microsoft.com/office/drawing/2014/main" id="{57687CA0-2EA0-8072-C54D-9E0CC11FCC8F}"/>
              </a:ext>
            </a:extLst>
          </p:cNvPr>
          <p:cNvSpPr>
            <a:spLocks noGrp="1"/>
          </p:cNvSpPr>
          <p:nvPr>
            <p:ph type="title"/>
          </p:nvPr>
        </p:nvSpPr>
        <p:spPr/>
        <p:txBody>
          <a:bodyPr/>
          <a:lstStyle/>
          <a:p>
            <a:r>
              <a:rPr lang="de-DE" dirty="0"/>
              <a:t>Kommun. Eigentümer (</a:t>
            </a:r>
            <a:r>
              <a:rPr lang="de-DE" dirty="0" err="1"/>
              <a:t>Principal</a:t>
            </a:r>
            <a:r>
              <a:rPr lang="de-DE" dirty="0"/>
              <a:t>) und Manager (Agent)</a:t>
            </a:r>
          </a:p>
        </p:txBody>
      </p:sp>
      <p:sp>
        <p:nvSpPr>
          <p:cNvPr id="4" name="Ellipse 3">
            <a:extLst>
              <a:ext uri="{FF2B5EF4-FFF2-40B4-BE49-F238E27FC236}">
                <a16:creationId xmlns:a16="http://schemas.microsoft.com/office/drawing/2014/main" id="{CB3D7E83-F484-9680-B955-82283417A9E4}"/>
              </a:ext>
            </a:extLst>
          </p:cNvPr>
          <p:cNvSpPr/>
          <p:nvPr/>
        </p:nvSpPr>
        <p:spPr>
          <a:xfrm>
            <a:off x="1341298" y="4237707"/>
            <a:ext cx="2162175" cy="745777"/>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Ellipse 4">
            <a:extLst>
              <a:ext uri="{FF2B5EF4-FFF2-40B4-BE49-F238E27FC236}">
                <a16:creationId xmlns:a16="http://schemas.microsoft.com/office/drawing/2014/main" id="{93575F90-9D6B-B654-EDFA-BEFD6A90ADCD}"/>
              </a:ext>
            </a:extLst>
          </p:cNvPr>
          <p:cNvSpPr/>
          <p:nvPr/>
        </p:nvSpPr>
        <p:spPr>
          <a:xfrm>
            <a:off x="1826207" y="5461525"/>
            <a:ext cx="2162175" cy="745777"/>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0778635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B114BD-E36A-CA9F-5EFC-BFF1A087758C}"/>
              </a:ext>
            </a:extLst>
          </p:cNvPr>
          <p:cNvSpPr>
            <a:spLocks noGrp="1"/>
          </p:cNvSpPr>
          <p:nvPr>
            <p:ph type="title"/>
          </p:nvPr>
        </p:nvSpPr>
        <p:spPr/>
        <p:txBody>
          <a:bodyPr/>
          <a:lstStyle/>
          <a:p>
            <a:r>
              <a:rPr lang="de-DE" dirty="0"/>
              <a:t>Kommun. Eigentümer (</a:t>
            </a:r>
            <a:r>
              <a:rPr lang="de-DE" dirty="0" err="1"/>
              <a:t>Principal</a:t>
            </a:r>
            <a:r>
              <a:rPr lang="de-DE" dirty="0"/>
              <a:t>) und Manager (Agent)</a:t>
            </a:r>
          </a:p>
        </p:txBody>
      </p:sp>
      <p:sp>
        <p:nvSpPr>
          <p:cNvPr id="3" name="Inhaltsplatzhalter 2">
            <a:extLst>
              <a:ext uri="{FF2B5EF4-FFF2-40B4-BE49-F238E27FC236}">
                <a16:creationId xmlns:a16="http://schemas.microsoft.com/office/drawing/2014/main" id="{3A46F491-156A-91A9-76A8-2545B3CA5909}"/>
              </a:ext>
            </a:extLst>
          </p:cNvPr>
          <p:cNvSpPr>
            <a:spLocks noGrp="1"/>
          </p:cNvSpPr>
          <p:nvPr>
            <p:ph idx="1"/>
          </p:nvPr>
        </p:nvSpPr>
        <p:spPr/>
        <p:txBody>
          <a:bodyPr/>
          <a:lstStyle/>
          <a:p>
            <a:r>
              <a:rPr lang="de-DE" dirty="0"/>
              <a:t>Dies führt zur wichtigen Frage der </a:t>
            </a:r>
            <a:r>
              <a:rPr lang="de-DE" dirty="0">
                <a:solidFill>
                  <a:srgbClr val="FF0000"/>
                </a:solidFill>
              </a:rPr>
              <a:t>Beziehung zwischen Politik/Kommune und Unternehmen</a:t>
            </a:r>
            <a:r>
              <a:rPr lang="de-DE" dirty="0"/>
              <a:t>.</a:t>
            </a:r>
          </a:p>
          <a:p>
            <a:r>
              <a:rPr lang="de-DE" dirty="0"/>
              <a:t>Wie frei soll das Management des kommunalen Unternehmens innerhalb des vorgegebenen </a:t>
            </a:r>
            <a:r>
              <a:rPr lang="de-DE" dirty="0" err="1"/>
              <a:t>öff</a:t>
            </a:r>
            <a:r>
              <a:rPr lang="de-DE" dirty="0"/>
              <a:t>. Zwecks agieren: eng </a:t>
            </a:r>
            <a:r>
              <a:rPr lang="de-DE" dirty="0">
                <a:solidFill>
                  <a:srgbClr val="FF0000"/>
                </a:solidFill>
              </a:rPr>
              <a:t>durch Weisungen geführt</a:t>
            </a:r>
            <a:r>
              <a:rPr lang="de-DE" dirty="0"/>
              <a:t> oder mit </a:t>
            </a:r>
            <a:r>
              <a:rPr lang="de-DE" dirty="0">
                <a:solidFill>
                  <a:srgbClr val="FF0000"/>
                </a:solidFill>
              </a:rPr>
              <a:t>Entscheidungsautonomie</a:t>
            </a:r>
            <a:r>
              <a:rPr lang="de-DE" dirty="0"/>
              <a:t>?</a:t>
            </a:r>
          </a:p>
          <a:p>
            <a:r>
              <a:rPr lang="de-DE" dirty="0"/>
              <a:t>Soll das Unternehmen innerhalb eines </a:t>
            </a:r>
            <a:r>
              <a:rPr lang="de-DE" dirty="0">
                <a:solidFill>
                  <a:srgbClr val="FF0000"/>
                </a:solidFill>
              </a:rPr>
              <a:t>fest vorgegebenen </a:t>
            </a:r>
            <a:r>
              <a:rPr lang="de-DE" dirty="0" err="1">
                <a:solidFill>
                  <a:srgbClr val="FF0000"/>
                </a:solidFill>
              </a:rPr>
              <a:t>öff</a:t>
            </a:r>
            <a:r>
              <a:rPr lang="de-DE" dirty="0">
                <a:solidFill>
                  <a:srgbClr val="FF0000"/>
                </a:solidFill>
              </a:rPr>
              <a:t>. Zwecks</a:t>
            </a:r>
            <a:r>
              <a:rPr lang="de-DE" dirty="0"/>
              <a:t> möglichst </a:t>
            </a:r>
            <a:r>
              <a:rPr lang="de-DE" dirty="0">
                <a:solidFill>
                  <a:srgbClr val="FF0000"/>
                </a:solidFill>
              </a:rPr>
              <a:t>wirtschaftlich agieren</a:t>
            </a:r>
            <a:r>
              <a:rPr lang="de-DE" dirty="0"/>
              <a:t>, oder soll der </a:t>
            </a:r>
            <a:r>
              <a:rPr lang="de-DE" dirty="0" err="1">
                <a:solidFill>
                  <a:srgbClr val="FF0000"/>
                </a:solidFill>
              </a:rPr>
              <a:t>öff</a:t>
            </a:r>
            <a:r>
              <a:rPr lang="de-DE" dirty="0">
                <a:solidFill>
                  <a:srgbClr val="FF0000"/>
                </a:solidFill>
              </a:rPr>
              <a:t>. Zweck fallweise neu gesetzt</a:t>
            </a:r>
            <a:r>
              <a:rPr lang="de-DE" dirty="0"/>
              <a:t> werden, ggf. </a:t>
            </a:r>
            <a:r>
              <a:rPr lang="de-DE" dirty="0">
                <a:solidFill>
                  <a:srgbClr val="FF0000"/>
                </a:solidFill>
              </a:rPr>
              <a:t>gegen Wirtschaftlichkeit</a:t>
            </a:r>
            <a:r>
              <a:rPr lang="de-DE" dirty="0"/>
              <a:t>?</a:t>
            </a:r>
          </a:p>
          <a:p>
            <a:r>
              <a:rPr lang="de-DE" dirty="0"/>
              <a:t>Soll das Leitungspersonal nach </a:t>
            </a:r>
            <a:r>
              <a:rPr lang="de-DE" dirty="0">
                <a:solidFill>
                  <a:srgbClr val="FF0000"/>
                </a:solidFill>
              </a:rPr>
              <a:t>Qualifikation</a:t>
            </a:r>
            <a:r>
              <a:rPr lang="de-DE" dirty="0"/>
              <a:t>, nach </a:t>
            </a:r>
            <a:r>
              <a:rPr lang="de-DE" dirty="0">
                <a:solidFill>
                  <a:srgbClr val="FF0000"/>
                </a:solidFill>
              </a:rPr>
              <a:t>Couleur</a:t>
            </a:r>
            <a:r>
              <a:rPr lang="de-DE" dirty="0"/>
              <a:t>, nach Grundsätzen von </a:t>
            </a:r>
            <a:r>
              <a:rPr lang="de-DE" dirty="0">
                <a:solidFill>
                  <a:srgbClr val="FF0000"/>
                </a:solidFill>
              </a:rPr>
              <a:t>Diversität</a:t>
            </a:r>
            <a:r>
              <a:rPr lang="de-DE" dirty="0"/>
              <a:t> oder nach einer </a:t>
            </a:r>
            <a:r>
              <a:rPr lang="de-DE" dirty="0">
                <a:solidFill>
                  <a:srgbClr val="FF0000"/>
                </a:solidFill>
              </a:rPr>
              <a:t>Kombi</a:t>
            </a:r>
            <a:r>
              <a:rPr lang="de-DE" dirty="0"/>
              <a:t> bestimmt werden? Gibt es ein </a:t>
            </a:r>
            <a:r>
              <a:rPr lang="de-DE" dirty="0">
                <a:solidFill>
                  <a:srgbClr val="FF0000"/>
                </a:solidFill>
              </a:rPr>
              <a:t>dominantes Kriterium</a:t>
            </a:r>
            <a:r>
              <a:rPr lang="de-DE" dirty="0"/>
              <a:t>?</a:t>
            </a:r>
          </a:p>
        </p:txBody>
      </p:sp>
    </p:spTree>
    <p:extLst>
      <p:ext uri="{BB962C8B-B14F-4D97-AF65-F5344CB8AC3E}">
        <p14:creationId xmlns:p14="http://schemas.microsoft.com/office/powerpoint/2010/main" val="4075962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2BED5D-F018-8BC0-E1D5-1A00F6B7742E}"/>
              </a:ext>
            </a:extLst>
          </p:cNvPr>
          <p:cNvSpPr>
            <a:spLocks noGrp="1"/>
          </p:cNvSpPr>
          <p:nvPr>
            <p:ph type="title"/>
          </p:nvPr>
        </p:nvSpPr>
        <p:spPr/>
        <p:txBody>
          <a:bodyPr/>
          <a:lstStyle/>
          <a:p>
            <a:r>
              <a:rPr lang="de-DE" dirty="0"/>
              <a:t>Der Staat als Eigentümer: die ganze Lösung?</a:t>
            </a:r>
          </a:p>
        </p:txBody>
      </p:sp>
      <p:sp>
        <p:nvSpPr>
          <p:cNvPr id="3" name="Inhaltsplatzhalter 2">
            <a:extLst>
              <a:ext uri="{FF2B5EF4-FFF2-40B4-BE49-F238E27FC236}">
                <a16:creationId xmlns:a16="http://schemas.microsoft.com/office/drawing/2014/main" id="{5A7708AD-999A-1D90-FC6C-850C4B0294AB}"/>
              </a:ext>
            </a:extLst>
          </p:cNvPr>
          <p:cNvSpPr>
            <a:spLocks noGrp="1"/>
          </p:cNvSpPr>
          <p:nvPr>
            <p:ph idx="1"/>
          </p:nvPr>
        </p:nvSpPr>
        <p:spPr/>
        <p:txBody>
          <a:bodyPr/>
          <a:lstStyle/>
          <a:p>
            <a:r>
              <a:rPr lang="de-DE" dirty="0"/>
              <a:t>„Die aus der kapitalistischen Produktionsweise hervorgehende kapitalistische Aneignungsweise, daher das kapitalistische Privateigentum, ist die erste Negation des individuellen, auf eigne Arbeit gegründeten Privateigentums. Aber die kapitalistische Produktion erzeugt mit der Notwendigkeit eines Naturprozesses ihre eigne Negation. Es ist Negation der Negation. Diese stellt nicht das Privateigentum wieder her, wohl aber das </a:t>
            </a:r>
            <a:r>
              <a:rPr lang="de-DE" dirty="0">
                <a:solidFill>
                  <a:srgbClr val="FF0000"/>
                </a:solidFill>
              </a:rPr>
              <a:t>individuelle Eigentum auf Grundlage</a:t>
            </a:r>
            <a:r>
              <a:rPr lang="de-DE" dirty="0"/>
              <a:t> der Errungenschaft der kapitalistischen Ära: der Kooperation und </a:t>
            </a:r>
            <a:r>
              <a:rPr lang="de-DE" dirty="0">
                <a:solidFill>
                  <a:srgbClr val="FF0000"/>
                </a:solidFill>
              </a:rPr>
              <a:t>des Gemeinbesitzes</a:t>
            </a:r>
            <a:r>
              <a:rPr lang="de-DE" dirty="0"/>
              <a:t> der Erde und </a:t>
            </a:r>
            <a:r>
              <a:rPr lang="de-DE" dirty="0">
                <a:solidFill>
                  <a:srgbClr val="FF0000"/>
                </a:solidFill>
              </a:rPr>
              <a:t>der durch die Arbeit selbst produzierten Produktionsmittel</a:t>
            </a:r>
            <a:r>
              <a:rPr lang="de-DE" dirty="0"/>
              <a:t>.“ (Marx, Karl: K I, in: MEW 23, S. 791)</a:t>
            </a:r>
          </a:p>
          <a:p>
            <a:r>
              <a:rPr lang="de-DE" dirty="0"/>
              <a:t>Ist Sozialismus also nicht </a:t>
            </a:r>
            <a:r>
              <a:rPr lang="de-DE" dirty="0">
                <a:solidFill>
                  <a:srgbClr val="FF0000"/>
                </a:solidFill>
              </a:rPr>
              <a:t>vor allem</a:t>
            </a:r>
            <a:r>
              <a:rPr lang="de-DE" dirty="0"/>
              <a:t> eine neue Ära des „</a:t>
            </a:r>
            <a:r>
              <a:rPr lang="de-DE" dirty="0">
                <a:solidFill>
                  <a:srgbClr val="FF0000"/>
                </a:solidFill>
              </a:rPr>
              <a:t>Gemeinbesitzes</a:t>
            </a:r>
            <a:r>
              <a:rPr lang="de-DE" dirty="0"/>
              <a:t> der Erde und </a:t>
            </a:r>
            <a:r>
              <a:rPr lang="de-DE" dirty="0">
                <a:solidFill>
                  <a:srgbClr val="FF0000"/>
                </a:solidFill>
              </a:rPr>
              <a:t>der</a:t>
            </a:r>
            <a:r>
              <a:rPr lang="de-DE" dirty="0"/>
              <a:t> durch die Arbeit selbst produzierten </a:t>
            </a:r>
            <a:r>
              <a:rPr lang="de-DE" dirty="0">
                <a:solidFill>
                  <a:srgbClr val="FF0000"/>
                </a:solidFill>
              </a:rPr>
              <a:t>Produktionsmittel</a:t>
            </a:r>
            <a:r>
              <a:rPr lang="de-DE" dirty="0"/>
              <a:t>“?</a:t>
            </a:r>
          </a:p>
        </p:txBody>
      </p:sp>
    </p:spTree>
    <p:extLst>
      <p:ext uri="{BB962C8B-B14F-4D97-AF65-F5344CB8AC3E}">
        <p14:creationId xmlns:p14="http://schemas.microsoft.com/office/powerpoint/2010/main" val="787871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8" descr="Ein Bild, das Text, Screenshot, Schrift enthält.&#10;&#10;Automatisch generierte Beschreibung">
            <a:extLst>
              <a:ext uri="{FF2B5EF4-FFF2-40B4-BE49-F238E27FC236}">
                <a16:creationId xmlns:a16="http://schemas.microsoft.com/office/drawing/2014/main" id="{0D8182E1-F450-5BD0-8EF0-52C8DD271EBE}"/>
              </a:ext>
            </a:extLst>
          </p:cNvPr>
          <p:cNvPicPr>
            <a:picLocks noChangeAspect="1"/>
          </p:cNvPicPr>
          <p:nvPr/>
        </p:nvPicPr>
        <p:blipFill>
          <a:blip r:embed="rId2"/>
          <a:stretch>
            <a:fillRect/>
          </a:stretch>
        </p:blipFill>
        <p:spPr>
          <a:xfrm>
            <a:off x="1251677" y="1874517"/>
            <a:ext cx="8113995" cy="4985852"/>
          </a:xfrm>
          <a:prstGeom prst="rect">
            <a:avLst/>
          </a:prstGeom>
        </p:spPr>
      </p:pic>
      <p:sp>
        <p:nvSpPr>
          <p:cNvPr id="2" name="Titel 1">
            <a:extLst>
              <a:ext uri="{FF2B5EF4-FFF2-40B4-BE49-F238E27FC236}">
                <a16:creationId xmlns:a16="http://schemas.microsoft.com/office/drawing/2014/main" id="{57687CA0-2EA0-8072-C54D-9E0CC11FCC8F}"/>
              </a:ext>
            </a:extLst>
          </p:cNvPr>
          <p:cNvSpPr>
            <a:spLocks noGrp="1"/>
          </p:cNvSpPr>
          <p:nvPr>
            <p:ph type="title"/>
          </p:nvPr>
        </p:nvSpPr>
        <p:spPr/>
        <p:txBody>
          <a:bodyPr/>
          <a:lstStyle/>
          <a:p>
            <a:r>
              <a:rPr lang="de-DE" dirty="0"/>
              <a:t>Unternehmen und Gesellschaft</a:t>
            </a:r>
          </a:p>
        </p:txBody>
      </p:sp>
      <p:sp>
        <p:nvSpPr>
          <p:cNvPr id="3" name="Ellipse 2">
            <a:extLst>
              <a:ext uri="{FF2B5EF4-FFF2-40B4-BE49-F238E27FC236}">
                <a16:creationId xmlns:a16="http://schemas.microsoft.com/office/drawing/2014/main" id="{9162BE8A-207A-872C-98EA-6775F9E64AE2}"/>
              </a:ext>
            </a:extLst>
          </p:cNvPr>
          <p:cNvSpPr/>
          <p:nvPr/>
        </p:nvSpPr>
        <p:spPr>
          <a:xfrm>
            <a:off x="4165600" y="3456709"/>
            <a:ext cx="2242634" cy="2251364"/>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Ellipse 3">
            <a:extLst>
              <a:ext uri="{FF2B5EF4-FFF2-40B4-BE49-F238E27FC236}">
                <a16:creationId xmlns:a16="http://schemas.microsoft.com/office/drawing/2014/main" id="{CB3D7E83-F484-9680-B955-82283417A9E4}"/>
              </a:ext>
            </a:extLst>
          </p:cNvPr>
          <p:cNvSpPr/>
          <p:nvPr/>
        </p:nvSpPr>
        <p:spPr>
          <a:xfrm>
            <a:off x="6633734" y="2925678"/>
            <a:ext cx="2162175" cy="745777"/>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Ellipse 4">
            <a:extLst>
              <a:ext uri="{FF2B5EF4-FFF2-40B4-BE49-F238E27FC236}">
                <a16:creationId xmlns:a16="http://schemas.microsoft.com/office/drawing/2014/main" id="{D5021AF5-F8C2-370F-317E-3C07D7418365}"/>
              </a:ext>
            </a:extLst>
          </p:cNvPr>
          <p:cNvSpPr/>
          <p:nvPr/>
        </p:nvSpPr>
        <p:spPr>
          <a:xfrm>
            <a:off x="1745240" y="5498005"/>
            <a:ext cx="2162175" cy="745777"/>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6204272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39B127-7BF8-E53D-3DAE-3AF22F2C288C}"/>
              </a:ext>
            </a:extLst>
          </p:cNvPr>
          <p:cNvSpPr>
            <a:spLocks noGrp="1"/>
          </p:cNvSpPr>
          <p:nvPr>
            <p:ph type="title"/>
          </p:nvPr>
        </p:nvSpPr>
        <p:spPr/>
        <p:txBody>
          <a:bodyPr/>
          <a:lstStyle/>
          <a:p>
            <a:r>
              <a:rPr lang="de-DE" dirty="0"/>
              <a:t>Unternehmen und Gesellschaft:</a:t>
            </a:r>
            <a:br>
              <a:rPr lang="de-DE" dirty="0"/>
            </a:br>
            <a:r>
              <a:rPr lang="de-DE" dirty="0"/>
              <a:t>Wer ist die Gesellschaft?</a:t>
            </a:r>
          </a:p>
        </p:txBody>
      </p:sp>
      <p:sp>
        <p:nvSpPr>
          <p:cNvPr id="3" name="Inhaltsplatzhalter 2">
            <a:extLst>
              <a:ext uri="{FF2B5EF4-FFF2-40B4-BE49-F238E27FC236}">
                <a16:creationId xmlns:a16="http://schemas.microsoft.com/office/drawing/2014/main" id="{26D26AE2-FE96-11AC-0DD2-54B1ABBFEC1C}"/>
              </a:ext>
            </a:extLst>
          </p:cNvPr>
          <p:cNvSpPr>
            <a:spLocks noGrp="1"/>
          </p:cNvSpPr>
          <p:nvPr>
            <p:ph idx="1"/>
          </p:nvPr>
        </p:nvSpPr>
        <p:spPr/>
        <p:txBody>
          <a:bodyPr>
            <a:normAutofit/>
          </a:bodyPr>
          <a:lstStyle/>
          <a:p>
            <a:r>
              <a:rPr lang="de-DE" dirty="0"/>
              <a:t>Die </a:t>
            </a:r>
            <a:r>
              <a:rPr lang="de-DE" dirty="0">
                <a:solidFill>
                  <a:srgbClr val="FF0000"/>
                </a:solidFill>
              </a:rPr>
              <a:t>Kommune</a:t>
            </a:r>
            <a:r>
              <a:rPr lang="de-DE" dirty="0"/>
              <a:t> ist als Gebietskörperschaft </a:t>
            </a:r>
            <a:r>
              <a:rPr lang="de-DE" dirty="0">
                <a:solidFill>
                  <a:srgbClr val="FF0000"/>
                </a:solidFill>
              </a:rPr>
              <a:t>öffentliche Repräsentation</a:t>
            </a:r>
            <a:r>
              <a:rPr lang="de-DE" dirty="0"/>
              <a:t> der Gesellschaft und formuliert gesellschaftlicher Ansprüche, die das kommunale Unternehmen umsetzen soll.</a:t>
            </a:r>
          </a:p>
          <a:p>
            <a:r>
              <a:rPr lang="de-DE" dirty="0"/>
              <a:t>Was aber, wenn Klassen, Bewegungen, Verbände </a:t>
            </a:r>
            <a:r>
              <a:rPr lang="de-DE" dirty="0">
                <a:solidFill>
                  <a:srgbClr val="FF0000"/>
                </a:solidFill>
              </a:rPr>
              <a:t>als Interessengruppen der Gesellschaft</a:t>
            </a:r>
            <a:r>
              <a:rPr lang="de-DE" dirty="0"/>
              <a:t> mit der Kommune als </a:t>
            </a:r>
            <a:r>
              <a:rPr lang="de-DE" dirty="0">
                <a:solidFill>
                  <a:srgbClr val="FF0000"/>
                </a:solidFill>
              </a:rPr>
              <a:t>repräsentierter Gesellschaft konfligieren</a:t>
            </a:r>
            <a:r>
              <a:rPr lang="de-DE" dirty="0"/>
              <a:t>? </a:t>
            </a:r>
            <a:r>
              <a:rPr lang="de-DE" dirty="0">
                <a:solidFill>
                  <a:srgbClr val="FF0000"/>
                </a:solidFill>
              </a:rPr>
              <a:t>Wem dient</a:t>
            </a:r>
            <a:r>
              <a:rPr lang="de-DE" dirty="0"/>
              <a:t> das komm. Unternehmen?</a:t>
            </a:r>
          </a:p>
          <a:p>
            <a:r>
              <a:rPr lang="de-DE" dirty="0"/>
              <a:t>Über </a:t>
            </a:r>
            <a:r>
              <a:rPr lang="de-DE" dirty="0">
                <a:solidFill>
                  <a:srgbClr val="FF0000"/>
                </a:solidFill>
              </a:rPr>
              <a:t>welche Kanäle</a:t>
            </a:r>
            <a:r>
              <a:rPr lang="de-DE" dirty="0"/>
              <a:t> soll das Unternehmen </a:t>
            </a:r>
            <a:r>
              <a:rPr lang="de-DE" dirty="0">
                <a:solidFill>
                  <a:srgbClr val="FF0000"/>
                </a:solidFill>
              </a:rPr>
              <a:t>Eingang für gesellschaftliche Ansprüche</a:t>
            </a:r>
            <a:r>
              <a:rPr lang="de-DE" dirty="0"/>
              <a:t> gewähren?</a:t>
            </a:r>
          </a:p>
          <a:p>
            <a:r>
              <a:rPr lang="de-DE" dirty="0">
                <a:solidFill>
                  <a:srgbClr val="FF0000"/>
                </a:solidFill>
              </a:rPr>
              <a:t>Wie und durch wen</a:t>
            </a:r>
            <a:r>
              <a:rPr lang="de-DE" dirty="0"/>
              <a:t> sind </a:t>
            </a:r>
            <a:r>
              <a:rPr lang="de-DE" dirty="0">
                <a:solidFill>
                  <a:srgbClr val="FF0000"/>
                </a:solidFill>
              </a:rPr>
              <a:t>gesellschaftliche Konflikte wirtschaftsdemokratisch zu moderieren</a:t>
            </a:r>
            <a:r>
              <a:rPr lang="de-DE" dirty="0"/>
              <a:t>?</a:t>
            </a:r>
          </a:p>
          <a:p>
            <a:r>
              <a:rPr lang="de-DE" dirty="0"/>
              <a:t>Was, wenn </a:t>
            </a:r>
            <a:r>
              <a:rPr lang="de-DE" dirty="0">
                <a:solidFill>
                  <a:srgbClr val="FF0000"/>
                </a:solidFill>
              </a:rPr>
              <a:t>demokratische Partizipation</a:t>
            </a:r>
            <a:r>
              <a:rPr lang="de-DE" dirty="0"/>
              <a:t> (Anspruch von Teilen der Gesellschaft) gegen </a:t>
            </a:r>
            <a:r>
              <a:rPr lang="de-DE" dirty="0">
                <a:solidFill>
                  <a:srgbClr val="FF0000"/>
                </a:solidFill>
              </a:rPr>
              <a:t>Effizienz und Tempo</a:t>
            </a:r>
            <a:r>
              <a:rPr lang="de-DE" dirty="0"/>
              <a:t> (auch Anspruch von Teilen der Gesellschaft) steht?</a:t>
            </a:r>
          </a:p>
          <a:p>
            <a:r>
              <a:rPr lang="de-DE" dirty="0"/>
              <a:t>Wo steht hier </a:t>
            </a:r>
            <a:r>
              <a:rPr lang="de-DE" dirty="0">
                <a:solidFill>
                  <a:srgbClr val="FF0000"/>
                </a:solidFill>
              </a:rPr>
              <a:t>die Linke</a:t>
            </a:r>
            <a:r>
              <a:rPr lang="de-DE" dirty="0"/>
              <a:t>?</a:t>
            </a:r>
          </a:p>
        </p:txBody>
      </p:sp>
    </p:spTree>
    <p:extLst>
      <p:ext uri="{BB962C8B-B14F-4D97-AF65-F5344CB8AC3E}">
        <p14:creationId xmlns:p14="http://schemas.microsoft.com/office/powerpoint/2010/main" val="28845441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39B127-7BF8-E53D-3DAE-3AF22F2C288C}"/>
              </a:ext>
            </a:extLst>
          </p:cNvPr>
          <p:cNvSpPr>
            <a:spLocks noGrp="1"/>
          </p:cNvSpPr>
          <p:nvPr>
            <p:ph type="title"/>
          </p:nvPr>
        </p:nvSpPr>
        <p:spPr/>
        <p:txBody>
          <a:bodyPr/>
          <a:lstStyle/>
          <a:p>
            <a:r>
              <a:rPr lang="de-DE" dirty="0"/>
              <a:t>Unternehmen und Gesellschaft:</a:t>
            </a:r>
            <a:br>
              <a:rPr lang="de-DE" dirty="0"/>
            </a:br>
            <a:r>
              <a:rPr lang="de-DE" dirty="0"/>
              <a:t>Wer ist die Kommune?</a:t>
            </a:r>
          </a:p>
        </p:txBody>
      </p:sp>
      <p:sp>
        <p:nvSpPr>
          <p:cNvPr id="3" name="Inhaltsplatzhalter 2">
            <a:extLst>
              <a:ext uri="{FF2B5EF4-FFF2-40B4-BE49-F238E27FC236}">
                <a16:creationId xmlns:a16="http://schemas.microsoft.com/office/drawing/2014/main" id="{26D26AE2-FE96-11AC-0DD2-54B1ABBFEC1C}"/>
              </a:ext>
            </a:extLst>
          </p:cNvPr>
          <p:cNvSpPr>
            <a:spLocks noGrp="1"/>
          </p:cNvSpPr>
          <p:nvPr>
            <p:ph idx="1"/>
          </p:nvPr>
        </p:nvSpPr>
        <p:spPr/>
        <p:txBody>
          <a:bodyPr>
            <a:normAutofit/>
          </a:bodyPr>
          <a:lstStyle/>
          <a:p>
            <a:r>
              <a:rPr lang="de-DE" dirty="0"/>
              <a:t>Die </a:t>
            </a:r>
            <a:r>
              <a:rPr lang="de-DE" dirty="0">
                <a:solidFill>
                  <a:srgbClr val="FF0000"/>
                </a:solidFill>
              </a:rPr>
              <a:t>Kommune</a:t>
            </a:r>
            <a:r>
              <a:rPr lang="de-DE" dirty="0"/>
              <a:t> ist kein homogener Block.</a:t>
            </a:r>
          </a:p>
          <a:p>
            <a:pPr lvl="1"/>
            <a:r>
              <a:rPr lang="de-DE" dirty="0"/>
              <a:t>Es gibt die </a:t>
            </a:r>
            <a:r>
              <a:rPr lang="de-DE" dirty="0">
                <a:solidFill>
                  <a:srgbClr val="FF0000"/>
                </a:solidFill>
              </a:rPr>
              <a:t>schwierige doppelte Verwaltung</a:t>
            </a:r>
            <a:r>
              <a:rPr lang="de-DE" dirty="0"/>
              <a:t>: gewählt (Rat) und professionell (Stadtverwaltung).</a:t>
            </a:r>
          </a:p>
          <a:p>
            <a:pPr lvl="1"/>
            <a:r>
              <a:rPr lang="de-DE" dirty="0"/>
              <a:t>Die </a:t>
            </a:r>
            <a:r>
              <a:rPr lang="de-DE" dirty="0">
                <a:solidFill>
                  <a:srgbClr val="FF0000"/>
                </a:solidFill>
              </a:rPr>
              <a:t>Parteien</a:t>
            </a:r>
            <a:r>
              <a:rPr lang="de-DE" dirty="0"/>
              <a:t> im Rat stehen </a:t>
            </a:r>
            <a:r>
              <a:rPr lang="de-DE" dirty="0">
                <a:solidFill>
                  <a:srgbClr val="FF0000"/>
                </a:solidFill>
              </a:rPr>
              <a:t>in Konkurrenz</a:t>
            </a:r>
            <a:r>
              <a:rPr lang="de-DE" dirty="0"/>
              <a:t> zueinander und </a:t>
            </a:r>
            <a:r>
              <a:rPr lang="de-DE" dirty="0">
                <a:solidFill>
                  <a:srgbClr val="FF0000"/>
                </a:solidFill>
              </a:rPr>
              <a:t>hemmen</a:t>
            </a:r>
            <a:r>
              <a:rPr lang="de-DE" dirty="0"/>
              <a:t> ein </a:t>
            </a:r>
            <a:r>
              <a:rPr lang="de-DE" dirty="0">
                <a:solidFill>
                  <a:srgbClr val="FF0000"/>
                </a:solidFill>
              </a:rPr>
              <a:t>kohärentes</a:t>
            </a:r>
            <a:r>
              <a:rPr lang="de-DE" dirty="0"/>
              <a:t> Vorgehen.</a:t>
            </a:r>
          </a:p>
          <a:p>
            <a:pPr lvl="1"/>
            <a:r>
              <a:rPr lang="de-DE" dirty="0"/>
              <a:t>Der Rat </a:t>
            </a:r>
            <a:r>
              <a:rPr lang="de-DE" dirty="0">
                <a:solidFill>
                  <a:srgbClr val="FF0000"/>
                </a:solidFill>
              </a:rPr>
              <a:t>wechselt die Zusammensetzung</a:t>
            </a:r>
            <a:r>
              <a:rPr lang="de-DE" dirty="0"/>
              <a:t> alle 5 Jahre + </a:t>
            </a:r>
            <a:r>
              <a:rPr lang="de-DE" dirty="0">
                <a:solidFill>
                  <a:srgbClr val="FF0000"/>
                </a:solidFill>
              </a:rPr>
              <a:t>trifft kontinuierlich wirkende</a:t>
            </a:r>
            <a:r>
              <a:rPr lang="de-DE" dirty="0"/>
              <a:t> Entscheidungen.</a:t>
            </a:r>
          </a:p>
          <a:p>
            <a:pPr lvl="1"/>
            <a:r>
              <a:rPr lang="de-DE" dirty="0"/>
              <a:t>Die Parteien im Rat neigen als zu wählende Einheiten bisweilen zu </a:t>
            </a:r>
            <a:r>
              <a:rPr lang="de-DE" dirty="0">
                <a:solidFill>
                  <a:srgbClr val="FF0000"/>
                </a:solidFill>
              </a:rPr>
              <a:t>Vereinfachungen</a:t>
            </a:r>
            <a:r>
              <a:rPr lang="de-DE" dirty="0"/>
              <a:t> und agieren notwendigerweise </a:t>
            </a:r>
            <a:r>
              <a:rPr lang="de-DE" dirty="0">
                <a:solidFill>
                  <a:srgbClr val="FF0000"/>
                </a:solidFill>
              </a:rPr>
              <a:t>opportun</a:t>
            </a:r>
            <a:r>
              <a:rPr lang="de-DE" dirty="0"/>
              <a:t> für ihre Wählergruppen.</a:t>
            </a:r>
          </a:p>
          <a:p>
            <a:pPr lvl="1"/>
            <a:r>
              <a:rPr lang="de-DE" dirty="0"/>
              <a:t>Die </a:t>
            </a:r>
            <a:r>
              <a:rPr lang="de-DE" dirty="0">
                <a:solidFill>
                  <a:srgbClr val="FF0000"/>
                </a:solidFill>
              </a:rPr>
              <a:t>Verwaltung</a:t>
            </a:r>
            <a:r>
              <a:rPr lang="de-DE" dirty="0"/>
              <a:t> ist unterfinanziert, bisweilen </a:t>
            </a:r>
            <a:r>
              <a:rPr lang="de-DE" dirty="0">
                <a:solidFill>
                  <a:srgbClr val="FF0000"/>
                </a:solidFill>
              </a:rPr>
              <a:t>nicht höchst effizient</a:t>
            </a:r>
            <a:r>
              <a:rPr lang="de-DE" dirty="0"/>
              <a:t> sowie </a:t>
            </a:r>
            <a:r>
              <a:rPr lang="de-DE" dirty="0">
                <a:solidFill>
                  <a:srgbClr val="FF0000"/>
                </a:solidFill>
              </a:rPr>
              <a:t>zuweilen autoritär.</a:t>
            </a:r>
            <a:endParaRPr lang="de-DE" dirty="0"/>
          </a:p>
          <a:p>
            <a:r>
              <a:rPr lang="de-DE" dirty="0"/>
              <a:t>Kurz: </a:t>
            </a:r>
            <a:r>
              <a:rPr lang="de-DE" dirty="0">
                <a:solidFill>
                  <a:srgbClr val="FF0000"/>
                </a:solidFill>
              </a:rPr>
              <a:t>Für wen oder was</a:t>
            </a:r>
            <a:r>
              <a:rPr lang="de-DE" dirty="0"/>
              <a:t> in der Gesellschaft stehen </a:t>
            </a:r>
            <a:r>
              <a:rPr lang="de-DE" dirty="0">
                <a:solidFill>
                  <a:srgbClr val="FF0000"/>
                </a:solidFill>
              </a:rPr>
              <a:t>Kommune, Rat, Verwaltung und Parteien</a:t>
            </a:r>
            <a:r>
              <a:rPr lang="de-DE" dirty="0"/>
              <a:t>?</a:t>
            </a:r>
          </a:p>
        </p:txBody>
      </p:sp>
    </p:spTree>
    <p:extLst>
      <p:ext uri="{BB962C8B-B14F-4D97-AF65-F5344CB8AC3E}">
        <p14:creationId xmlns:p14="http://schemas.microsoft.com/office/powerpoint/2010/main" val="32563817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8" descr="Ein Bild, das Text, Screenshot, Schrift enthält.&#10;&#10;Automatisch generierte Beschreibung">
            <a:extLst>
              <a:ext uri="{FF2B5EF4-FFF2-40B4-BE49-F238E27FC236}">
                <a16:creationId xmlns:a16="http://schemas.microsoft.com/office/drawing/2014/main" id="{0D8182E1-F450-5BD0-8EF0-52C8DD271EBE}"/>
              </a:ext>
            </a:extLst>
          </p:cNvPr>
          <p:cNvPicPr>
            <a:picLocks noChangeAspect="1"/>
          </p:cNvPicPr>
          <p:nvPr/>
        </p:nvPicPr>
        <p:blipFill>
          <a:blip r:embed="rId2"/>
          <a:stretch>
            <a:fillRect/>
          </a:stretch>
        </p:blipFill>
        <p:spPr>
          <a:xfrm>
            <a:off x="1251677" y="1902226"/>
            <a:ext cx="8113995" cy="4985852"/>
          </a:xfrm>
          <a:prstGeom prst="rect">
            <a:avLst/>
          </a:prstGeom>
        </p:spPr>
      </p:pic>
      <p:sp>
        <p:nvSpPr>
          <p:cNvPr id="2" name="Titel 1">
            <a:extLst>
              <a:ext uri="{FF2B5EF4-FFF2-40B4-BE49-F238E27FC236}">
                <a16:creationId xmlns:a16="http://schemas.microsoft.com/office/drawing/2014/main" id="{57687CA0-2EA0-8072-C54D-9E0CC11FCC8F}"/>
              </a:ext>
            </a:extLst>
          </p:cNvPr>
          <p:cNvSpPr>
            <a:spLocks noGrp="1"/>
          </p:cNvSpPr>
          <p:nvPr>
            <p:ph type="title"/>
          </p:nvPr>
        </p:nvSpPr>
        <p:spPr/>
        <p:txBody>
          <a:bodyPr/>
          <a:lstStyle/>
          <a:p>
            <a:r>
              <a:rPr lang="de-DE" dirty="0"/>
              <a:t>Komm. Eigentümer + Manager</a:t>
            </a:r>
            <a:br>
              <a:rPr lang="de-DE" dirty="0"/>
            </a:br>
            <a:r>
              <a:rPr lang="de-DE" dirty="0"/>
              <a:t>und Mitarbeiter</a:t>
            </a:r>
          </a:p>
        </p:txBody>
      </p:sp>
      <p:sp>
        <p:nvSpPr>
          <p:cNvPr id="3" name="Ellipse 2">
            <a:extLst>
              <a:ext uri="{FF2B5EF4-FFF2-40B4-BE49-F238E27FC236}">
                <a16:creationId xmlns:a16="http://schemas.microsoft.com/office/drawing/2014/main" id="{9162BE8A-207A-872C-98EA-6775F9E64AE2}"/>
              </a:ext>
            </a:extLst>
          </p:cNvPr>
          <p:cNvSpPr/>
          <p:nvPr/>
        </p:nvSpPr>
        <p:spPr>
          <a:xfrm>
            <a:off x="1251677" y="3805382"/>
            <a:ext cx="2793850" cy="2927927"/>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Ellipse 3">
            <a:extLst>
              <a:ext uri="{FF2B5EF4-FFF2-40B4-BE49-F238E27FC236}">
                <a16:creationId xmlns:a16="http://schemas.microsoft.com/office/drawing/2014/main" id="{CB3D7E83-F484-9680-B955-82283417A9E4}"/>
              </a:ext>
            </a:extLst>
          </p:cNvPr>
          <p:cNvSpPr/>
          <p:nvPr/>
        </p:nvSpPr>
        <p:spPr>
          <a:xfrm>
            <a:off x="1745240" y="3045750"/>
            <a:ext cx="2162175" cy="745777"/>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3186118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0B16CC-83E4-02FA-474B-0BD66BA97FBB}"/>
              </a:ext>
            </a:extLst>
          </p:cNvPr>
          <p:cNvSpPr>
            <a:spLocks noGrp="1"/>
          </p:cNvSpPr>
          <p:nvPr>
            <p:ph type="title"/>
          </p:nvPr>
        </p:nvSpPr>
        <p:spPr/>
        <p:txBody>
          <a:bodyPr/>
          <a:lstStyle/>
          <a:p>
            <a:r>
              <a:rPr lang="de-DE" dirty="0"/>
              <a:t>Komm. Eigentümer + Manager</a:t>
            </a:r>
            <a:br>
              <a:rPr lang="de-DE" dirty="0"/>
            </a:br>
            <a:r>
              <a:rPr lang="de-DE" dirty="0"/>
              <a:t>und Mitarbeiter</a:t>
            </a:r>
          </a:p>
        </p:txBody>
      </p:sp>
      <p:sp>
        <p:nvSpPr>
          <p:cNvPr id="3" name="Inhaltsplatzhalter 2">
            <a:extLst>
              <a:ext uri="{FF2B5EF4-FFF2-40B4-BE49-F238E27FC236}">
                <a16:creationId xmlns:a16="http://schemas.microsoft.com/office/drawing/2014/main" id="{51A5021B-865E-6A27-3AC0-415BBD701C8C}"/>
              </a:ext>
            </a:extLst>
          </p:cNvPr>
          <p:cNvSpPr>
            <a:spLocks noGrp="1"/>
          </p:cNvSpPr>
          <p:nvPr>
            <p:ph idx="1"/>
          </p:nvPr>
        </p:nvSpPr>
        <p:spPr/>
        <p:txBody>
          <a:bodyPr>
            <a:normAutofit/>
          </a:bodyPr>
          <a:lstStyle/>
          <a:p>
            <a:r>
              <a:rPr lang="de-DE" dirty="0"/>
              <a:t>Welches </a:t>
            </a:r>
            <a:r>
              <a:rPr lang="de-DE" dirty="0">
                <a:solidFill>
                  <a:srgbClr val="FF0000"/>
                </a:solidFill>
              </a:rPr>
              <a:t>Verhältnis</a:t>
            </a:r>
            <a:r>
              <a:rPr lang="de-DE" dirty="0"/>
              <a:t> soll es zwischen </a:t>
            </a:r>
            <a:r>
              <a:rPr lang="de-DE" dirty="0">
                <a:solidFill>
                  <a:srgbClr val="FF0000"/>
                </a:solidFill>
              </a:rPr>
              <a:t>Belegschaft</a:t>
            </a:r>
            <a:r>
              <a:rPr lang="de-DE" dirty="0"/>
              <a:t> im kommunalen Unternehmen auf der einen sowie </a:t>
            </a:r>
            <a:r>
              <a:rPr lang="de-DE" dirty="0">
                <a:solidFill>
                  <a:srgbClr val="FF0000"/>
                </a:solidFill>
              </a:rPr>
              <a:t>Managern und Kommune als Eigentümer</a:t>
            </a:r>
            <a:r>
              <a:rPr lang="de-DE" dirty="0"/>
              <a:t> geben?</a:t>
            </a:r>
          </a:p>
          <a:p>
            <a:r>
              <a:rPr lang="de-DE" dirty="0"/>
              <a:t>Sollen die </a:t>
            </a:r>
            <a:r>
              <a:rPr lang="de-DE" dirty="0">
                <a:solidFill>
                  <a:srgbClr val="FF0000"/>
                </a:solidFill>
              </a:rPr>
              <a:t>Arbeits- und Kündigungsschutzvorschriften härter</a:t>
            </a:r>
            <a:r>
              <a:rPr lang="de-DE" dirty="0"/>
              <a:t> und die </a:t>
            </a:r>
            <a:r>
              <a:rPr lang="de-DE" dirty="0">
                <a:solidFill>
                  <a:srgbClr val="FF0000"/>
                </a:solidFill>
              </a:rPr>
              <a:t>Anforderungen an Arbeitsbelastung geringer</a:t>
            </a:r>
            <a:r>
              <a:rPr lang="de-DE" dirty="0"/>
              <a:t> als in der Privatwirtschaft sein?</a:t>
            </a:r>
          </a:p>
          <a:p>
            <a:r>
              <a:rPr lang="de-DE" dirty="0"/>
              <a:t>Durch welche </a:t>
            </a:r>
            <a:r>
              <a:rPr lang="de-DE" dirty="0">
                <a:solidFill>
                  <a:srgbClr val="FF0000"/>
                </a:solidFill>
              </a:rPr>
              <a:t>Vergütungsstrukturen und Anreize</a:t>
            </a:r>
            <a:r>
              <a:rPr lang="de-DE" dirty="0"/>
              <a:t> wird gewährleistet, dass nicht die sicherheitsorientiertesten, sondern die besten Mitarbeiter in komm. Unternehmen arbeiten?</a:t>
            </a:r>
          </a:p>
          <a:p>
            <a:r>
              <a:rPr lang="de-DE" dirty="0"/>
              <a:t>Sollen die Mitarbeiter eher </a:t>
            </a:r>
            <a:r>
              <a:rPr lang="de-DE" dirty="0">
                <a:solidFill>
                  <a:srgbClr val="FF0000"/>
                </a:solidFill>
              </a:rPr>
              <a:t>Co-Manager </a:t>
            </a:r>
            <a:r>
              <a:rPr lang="de-DE" dirty="0"/>
              <a:t>sein oder </a:t>
            </a:r>
            <a:r>
              <a:rPr lang="de-DE" dirty="0">
                <a:solidFill>
                  <a:srgbClr val="FF0000"/>
                </a:solidFill>
              </a:rPr>
              <a:t>konfliktär</a:t>
            </a:r>
            <a:r>
              <a:rPr lang="de-DE" dirty="0"/>
              <a:t> zu Eigentümer + Leitung stehen?</a:t>
            </a:r>
          </a:p>
          <a:p>
            <a:r>
              <a:rPr lang="de-DE" dirty="0"/>
              <a:t>Was passiert bei </a:t>
            </a:r>
            <a:r>
              <a:rPr lang="de-DE" dirty="0">
                <a:solidFill>
                  <a:srgbClr val="FF0000"/>
                </a:solidFill>
              </a:rPr>
              <a:t>Konflikten zwischen </a:t>
            </a:r>
            <a:r>
              <a:rPr lang="de-DE" strike="sngStrike" dirty="0">
                <a:solidFill>
                  <a:srgbClr val="FF0000"/>
                </a:solidFill>
              </a:rPr>
              <a:t>Kapital</a:t>
            </a:r>
            <a:r>
              <a:rPr lang="de-DE" dirty="0">
                <a:solidFill>
                  <a:srgbClr val="FF0000"/>
                </a:solidFill>
              </a:rPr>
              <a:t> Eigentümer + Management gegen Arbeit</a:t>
            </a:r>
            <a:r>
              <a:rPr lang="de-DE" dirty="0"/>
              <a:t>?</a:t>
            </a:r>
          </a:p>
          <a:p>
            <a:r>
              <a:rPr lang="de-DE" dirty="0"/>
              <a:t>Wo steht hier </a:t>
            </a:r>
            <a:r>
              <a:rPr lang="de-DE" dirty="0">
                <a:solidFill>
                  <a:srgbClr val="FF0000"/>
                </a:solidFill>
              </a:rPr>
              <a:t>die Linke</a:t>
            </a:r>
            <a:r>
              <a:rPr lang="de-DE" dirty="0"/>
              <a:t>?</a:t>
            </a:r>
          </a:p>
          <a:p>
            <a:endParaRPr lang="de-DE" dirty="0"/>
          </a:p>
        </p:txBody>
      </p:sp>
    </p:spTree>
    <p:extLst>
      <p:ext uri="{BB962C8B-B14F-4D97-AF65-F5344CB8AC3E}">
        <p14:creationId xmlns:p14="http://schemas.microsoft.com/office/powerpoint/2010/main" val="27814634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8" descr="Ein Bild, das Text, Screenshot, Schrift enthält.&#10;&#10;Automatisch generierte Beschreibung">
            <a:extLst>
              <a:ext uri="{FF2B5EF4-FFF2-40B4-BE49-F238E27FC236}">
                <a16:creationId xmlns:a16="http://schemas.microsoft.com/office/drawing/2014/main" id="{0D8182E1-F450-5BD0-8EF0-52C8DD271EBE}"/>
              </a:ext>
            </a:extLst>
          </p:cNvPr>
          <p:cNvPicPr>
            <a:picLocks noChangeAspect="1"/>
          </p:cNvPicPr>
          <p:nvPr/>
        </p:nvPicPr>
        <p:blipFill>
          <a:blip r:embed="rId2"/>
          <a:stretch>
            <a:fillRect/>
          </a:stretch>
        </p:blipFill>
        <p:spPr>
          <a:xfrm>
            <a:off x="1251677" y="1874517"/>
            <a:ext cx="8113995" cy="4985852"/>
          </a:xfrm>
          <a:prstGeom prst="rect">
            <a:avLst/>
          </a:prstGeom>
        </p:spPr>
      </p:pic>
      <p:sp>
        <p:nvSpPr>
          <p:cNvPr id="2" name="Titel 1">
            <a:extLst>
              <a:ext uri="{FF2B5EF4-FFF2-40B4-BE49-F238E27FC236}">
                <a16:creationId xmlns:a16="http://schemas.microsoft.com/office/drawing/2014/main" id="{57687CA0-2EA0-8072-C54D-9E0CC11FCC8F}"/>
              </a:ext>
            </a:extLst>
          </p:cNvPr>
          <p:cNvSpPr>
            <a:spLocks noGrp="1"/>
          </p:cNvSpPr>
          <p:nvPr>
            <p:ph type="title"/>
          </p:nvPr>
        </p:nvSpPr>
        <p:spPr/>
        <p:txBody>
          <a:bodyPr/>
          <a:lstStyle/>
          <a:p>
            <a:r>
              <a:rPr lang="de-DE" dirty="0"/>
              <a:t>Unternehmen und Kunden</a:t>
            </a:r>
          </a:p>
        </p:txBody>
      </p:sp>
      <p:sp>
        <p:nvSpPr>
          <p:cNvPr id="3" name="Ellipse 2">
            <a:extLst>
              <a:ext uri="{FF2B5EF4-FFF2-40B4-BE49-F238E27FC236}">
                <a16:creationId xmlns:a16="http://schemas.microsoft.com/office/drawing/2014/main" id="{9162BE8A-207A-872C-98EA-6775F9E64AE2}"/>
              </a:ext>
            </a:extLst>
          </p:cNvPr>
          <p:cNvSpPr/>
          <p:nvPr/>
        </p:nvSpPr>
        <p:spPr>
          <a:xfrm>
            <a:off x="4165600" y="3456709"/>
            <a:ext cx="2242634" cy="2251364"/>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Ellipse 3">
            <a:extLst>
              <a:ext uri="{FF2B5EF4-FFF2-40B4-BE49-F238E27FC236}">
                <a16:creationId xmlns:a16="http://schemas.microsoft.com/office/drawing/2014/main" id="{CB3D7E83-F484-9680-B955-82283417A9E4}"/>
              </a:ext>
            </a:extLst>
          </p:cNvPr>
          <p:cNvSpPr/>
          <p:nvPr/>
        </p:nvSpPr>
        <p:spPr>
          <a:xfrm>
            <a:off x="4223043" y="6112223"/>
            <a:ext cx="2162175" cy="745777"/>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8644808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39B127-7BF8-E53D-3DAE-3AF22F2C288C}"/>
              </a:ext>
            </a:extLst>
          </p:cNvPr>
          <p:cNvSpPr>
            <a:spLocks noGrp="1"/>
          </p:cNvSpPr>
          <p:nvPr>
            <p:ph type="title"/>
          </p:nvPr>
        </p:nvSpPr>
        <p:spPr/>
        <p:txBody>
          <a:bodyPr/>
          <a:lstStyle/>
          <a:p>
            <a:r>
              <a:rPr lang="de-DE" dirty="0"/>
              <a:t>Unternehmen und Kunden</a:t>
            </a:r>
          </a:p>
        </p:txBody>
      </p:sp>
      <p:sp>
        <p:nvSpPr>
          <p:cNvPr id="3" name="Inhaltsplatzhalter 2">
            <a:extLst>
              <a:ext uri="{FF2B5EF4-FFF2-40B4-BE49-F238E27FC236}">
                <a16:creationId xmlns:a16="http://schemas.microsoft.com/office/drawing/2014/main" id="{26D26AE2-FE96-11AC-0DD2-54B1ABBFEC1C}"/>
              </a:ext>
            </a:extLst>
          </p:cNvPr>
          <p:cNvSpPr>
            <a:spLocks noGrp="1"/>
          </p:cNvSpPr>
          <p:nvPr>
            <p:ph idx="1"/>
          </p:nvPr>
        </p:nvSpPr>
        <p:spPr/>
        <p:txBody>
          <a:bodyPr/>
          <a:lstStyle/>
          <a:p>
            <a:r>
              <a:rPr lang="de-DE" dirty="0"/>
              <a:t>Welches </a:t>
            </a:r>
            <a:r>
              <a:rPr lang="de-DE" dirty="0">
                <a:solidFill>
                  <a:srgbClr val="FF0000"/>
                </a:solidFill>
              </a:rPr>
              <a:t>Verhältnis</a:t>
            </a:r>
            <a:r>
              <a:rPr lang="de-DE" dirty="0"/>
              <a:t> soll es zwischen </a:t>
            </a:r>
            <a:r>
              <a:rPr lang="de-DE" dirty="0">
                <a:solidFill>
                  <a:srgbClr val="FF0000"/>
                </a:solidFill>
              </a:rPr>
              <a:t>Kunden</a:t>
            </a:r>
            <a:r>
              <a:rPr lang="de-DE" dirty="0"/>
              <a:t> des kommunalen Unternehmens auf der einen sowie </a:t>
            </a:r>
            <a:r>
              <a:rPr lang="de-DE" dirty="0">
                <a:solidFill>
                  <a:srgbClr val="FF0000"/>
                </a:solidFill>
              </a:rPr>
              <a:t>Managern und Kommune als Eigentümer</a:t>
            </a:r>
            <a:r>
              <a:rPr lang="de-DE" dirty="0"/>
              <a:t> geben?</a:t>
            </a:r>
          </a:p>
          <a:p>
            <a:r>
              <a:rPr lang="de-DE" dirty="0"/>
              <a:t>Der Kunde interagiert </a:t>
            </a:r>
            <a:r>
              <a:rPr lang="de-DE" dirty="0">
                <a:solidFill>
                  <a:srgbClr val="FF0000"/>
                </a:solidFill>
              </a:rPr>
              <a:t>einerseits vertraglich</a:t>
            </a:r>
            <a:r>
              <a:rPr lang="de-DE" dirty="0"/>
              <a:t> mit einem kommunalen Unternehmen, das ihm als Bürger und Mitgesellschafter der Kommune </a:t>
            </a:r>
            <a:r>
              <a:rPr lang="de-DE" dirty="0">
                <a:solidFill>
                  <a:srgbClr val="FF0000"/>
                </a:solidFill>
              </a:rPr>
              <a:t>andererseits</a:t>
            </a:r>
            <a:r>
              <a:rPr lang="de-DE" dirty="0"/>
              <a:t> gleichsam </a:t>
            </a:r>
            <a:r>
              <a:rPr lang="de-DE" dirty="0">
                <a:solidFill>
                  <a:srgbClr val="FF0000"/>
                </a:solidFill>
              </a:rPr>
              <a:t>mitgehört</a:t>
            </a:r>
            <a:r>
              <a:rPr lang="de-DE" dirty="0"/>
              <a:t>.</a:t>
            </a:r>
          </a:p>
          <a:p>
            <a:r>
              <a:rPr lang="de-DE" dirty="0"/>
              <a:t>Soll der Kunde eher als </a:t>
            </a:r>
            <a:r>
              <a:rPr lang="de-DE" dirty="0">
                <a:solidFill>
                  <a:srgbClr val="FF0000"/>
                </a:solidFill>
              </a:rPr>
              <a:t>echter Kunde</a:t>
            </a:r>
            <a:r>
              <a:rPr lang="de-DE" dirty="0"/>
              <a:t> oder als </a:t>
            </a:r>
            <a:r>
              <a:rPr lang="de-DE" dirty="0">
                <a:solidFill>
                  <a:srgbClr val="FF0000"/>
                </a:solidFill>
              </a:rPr>
              <a:t>Bürger</a:t>
            </a:r>
            <a:r>
              <a:rPr lang="de-DE" dirty="0"/>
              <a:t> behandelt werden?</a:t>
            </a:r>
          </a:p>
          <a:p>
            <a:endParaRPr lang="de-DE" dirty="0"/>
          </a:p>
        </p:txBody>
      </p:sp>
    </p:spTree>
    <p:extLst>
      <p:ext uri="{BB962C8B-B14F-4D97-AF65-F5344CB8AC3E}">
        <p14:creationId xmlns:p14="http://schemas.microsoft.com/office/powerpoint/2010/main" val="12403248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nhaltsplatzhalter 8" descr="Ein Bild, das Text, Screenshot, Schrift enthält.&#10;&#10;Automatisch generierte Beschreibung">
            <a:extLst>
              <a:ext uri="{FF2B5EF4-FFF2-40B4-BE49-F238E27FC236}">
                <a16:creationId xmlns:a16="http://schemas.microsoft.com/office/drawing/2014/main" id="{010518DC-5C5E-F65A-3B56-1D1495C70454}"/>
              </a:ext>
            </a:extLst>
          </p:cNvPr>
          <p:cNvPicPr>
            <a:picLocks noChangeAspect="1"/>
          </p:cNvPicPr>
          <p:nvPr/>
        </p:nvPicPr>
        <p:blipFill>
          <a:blip r:embed="rId2"/>
          <a:stretch>
            <a:fillRect/>
          </a:stretch>
        </p:blipFill>
        <p:spPr>
          <a:xfrm>
            <a:off x="1251677" y="1874517"/>
            <a:ext cx="8113995" cy="4985852"/>
          </a:xfrm>
          <a:prstGeom prst="rect">
            <a:avLst/>
          </a:prstGeom>
        </p:spPr>
      </p:pic>
      <p:sp>
        <p:nvSpPr>
          <p:cNvPr id="2" name="Titel 1">
            <a:extLst>
              <a:ext uri="{FF2B5EF4-FFF2-40B4-BE49-F238E27FC236}">
                <a16:creationId xmlns:a16="http://schemas.microsoft.com/office/drawing/2014/main" id="{57687CA0-2EA0-8072-C54D-9E0CC11FCC8F}"/>
              </a:ext>
            </a:extLst>
          </p:cNvPr>
          <p:cNvSpPr>
            <a:spLocks noGrp="1"/>
          </p:cNvSpPr>
          <p:nvPr>
            <p:ph type="title"/>
          </p:nvPr>
        </p:nvSpPr>
        <p:spPr/>
        <p:txBody>
          <a:bodyPr/>
          <a:lstStyle/>
          <a:p>
            <a:r>
              <a:rPr lang="de-DE" dirty="0"/>
              <a:t>Kommunales Unternehmen und Lieferanten</a:t>
            </a:r>
          </a:p>
        </p:txBody>
      </p:sp>
      <p:sp>
        <p:nvSpPr>
          <p:cNvPr id="3" name="Ellipse 2">
            <a:extLst>
              <a:ext uri="{FF2B5EF4-FFF2-40B4-BE49-F238E27FC236}">
                <a16:creationId xmlns:a16="http://schemas.microsoft.com/office/drawing/2014/main" id="{9162BE8A-207A-872C-98EA-6775F9E64AE2}"/>
              </a:ext>
            </a:extLst>
          </p:cNvPr>
          <p:cNvSpPr/>
          <p:nvPr/>
        </p:nvSpPr>
        <p:spPr>
          <a:xfrm>
            <a:off x="4165600" y="3456709"/>
            <a:ext cx="2242634" cy="2251364"/>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Ellipse 3">
            <a:extLst>
              <a:ext uri="{FF2B5EF4-FFF2-40B4-BE49-F238E27FC236}">
                <a16:creationId xmlns:a16="http://schemas.microsoft.com/office/drawing/2014/main" id="{CB3D7E83-F484-9680-B955-82283417A9E4}"/>
              </a:ext>
            </a:extLst>
          </p:cNvPr>
          <p:cNvSpPr/>
          <p:nvPr/>
        </p:nvSpPr>
        <p:spPr>
          <a:xfrm>
            <a:off x="4205829" y="2263831"/>
            <a:ext cx="2162175" cy="803564"/>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3973182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4F02AA-5308-1A78-2C1C-53E22001DCB2}"/>
              </a:ext>
            </a:extLst>
          </p:cNvPr>
          <p:cNvSpPr>
            <a:spLocks noGrp="1"/>
          </p:cNvSpPr>
          <p:nvPr>
            <p:ph type="title"/>
          </p:nvPr>
        </p:nvSpPr>
        <p:spPr/>
        <p:txBody>
          <a:bodyPr/>
          <a:lstStyle/>
          <a:p>
            <a:r>
              <a:rPr lang="de-DE" dirty="0"/>
              <a:t>Kommunales Unternehmen und Lieferanten</a:t>
            </a:r>
          </a:p>
        </p:txBody>
      </p:sp>
      <p:sp>
        <p:nvSpPr>
          <p:cNvPr id="3" name="Inhaltsplatzhalter 2">
            <a:extLst>
              <a:ext uri="{FF2B5EF4-FFF2-40B4-BE49-F238E27FC236}">
                <a16:creationId xmlns:a16="http://schemas.microsoft.com/office/drawing/2014/main" id="{720832E2-6B4A-8951-CF98-4C0406C60555}"/>
              </a:ext>
            </a:extLst>
          </p:cNvPr>
          <p:cNvSpPr>
            <a:spLocks noGrp="1"/>
          </p:cNvSpPr>
          <p:nvPr>
            <p:ph idx="1"/>
          </p:nvPr>
        </p:nvSpPr>
        <p:spPr/>
        <p:txBody>
          <a:bodyPr/>
          <a:lstStyle/>
          <a:p>
            <a:r>
              <a:rPr lang="de-DE" dirty="0"/>
              <a:t>Soll es nur eine Beschaffung bei </a:t>
            </a:r>
            <a:r>
              <a:rPr lang="de-DE" dirty="0">
                <a:solidFill>
                  <a:srgbClr val="FF0000"/>
                </a:solidFill>
              </a:rPr>
              <a:t>tarifgebundenen</a:t>
            </a:r>
            <a:r>
              <a:rPr lang="de-DE" dirty="0"/>
              <a:t> Unternehmen </a:t>
            </a:r>
            <a:r>
              <a:rPr lang="de-DE" dirty="0" err="1"/>
              <a:t>gebeb</a:t>
            </a:r>
            <a:r>
              <a:rPr lang="de-DE" dirty="0"/>
              <a:t>?</a:t>
            </a:r>
          </a:p>
          <a:p>
            <a:r>
              <a:rPr lang="de-DE" dirty="0"/>
              <a:t>Soll es zur </a:t>
            </a:r>
            <a:r>
              <a:rPr lang="de-DE" dirty="0">
                <a:solidFill>
                  <a:srgbClr val="FF0000"/>
                </a:solidFill>
              </a:rPr>
              <a:t>Stärkung der lokalen Ökonomie</a:t>
            </a:r>
            <a:r>
              <a:rPr lang="de-DE" dirty="0"/>
              <a:t> eher </a:t>
            </a:r>
            <a:r>
              <a:rPr lang="de-DE" dirty="0">
                <a:solidFill>
                  <a:srgbClr val="FF0000"/>
                </a:solidFill>
              </a:rPr>
              <a:t>lokale Lieferanten</a:t>
            </a:r>
            <a:r>
              <a:rPr lang="de-DE" dirty="0"/>
              <a:t> für das kommunale Unternehmen geben oder für ein </a:t>
            </a:r>
            <a:r>
              <a:rPr lang="de-DE" dirty="0">
                <a:solidFill>
                  <a:srgbClr val="FF0000"/>
                </a:solidFill>
              </a:rPr>
              <a:t>gutes Preis-Leistungsverhältnis</a:t>
            </a:r>
            <a:r>
              <a:rPr lang="de-DE" dirty="0"/>
              <a:t> auch </a:t>
            </a:r>
            <a:r>
              <a:rPr lang="de-DE" dirty="0">
                <a:solidFill>
                  <a:srgbClr val="FF0000"/>
                </a:solidFill>
              </a:rPr>
              <a:t>nicht-lokale Lieferanten</a:t>
            </a:r>
            <a:r>
              <a:rPr lang="de-DE" dirty="0"/>
              <a:t>?</a:t>
            </a:r>
          </a:p>
          <a:p>
            <a:r>
              <a:rPr lang="de-DE" dirty="0"/>
              <a:t>Sollen (lokale) Lieferanten gestärkt werden durch </a:t>
            </a:r>
            <a:r>
              <a:rPr lang="de-DE" dirty="0">
                <a:solidFill>
                  <a:srgbClr val="FF0000"/>
                </a:solidFill>
              </a:rPr>
              <a:t>höhere Bezugspreise</a:t>
            </a:r>
            <a:r>
              <a:rPr lang="de-DE" dirty="0"/>
              <a:t>, was</a:t>
            </a:r>
          </a:p>
          <a:p>
            <a:pPr lvl="1"/>
            <a:r>
              <a:rPr lang="de-DE" dirty="0"/>
              <a:t>entweder die </a:t>
            </a:r>
            <a:r>
              <a:rPr lang="de-DE" dirty="0">
                <a:solidFill>
                  <a:srgbClr val="FF0000"/>
                </a:solidFill>
              </a:rPr>
              <a:t>Preise</a:t>
            </a:r>
            <a:r>
              <a:rPr lang="de-DE" dirty="0"/>
              <a:t> des kommunalen Unternehmens </a:t>
            </a:r>
            <a:r>
              <a:rPr lang="de-DE" dirty="0">
                <a:solidFill>
                  <a:srgbClr val="FF0000"/>
                </a:solidFill>
              </a:rPr>
              <a:t>erhöht</a:t>
            </a:r>
            <a:r>
              <a:rPr lang="de-DE" dirty="0"/>
              <a:t>;</a:t>
            </a:r>
          </a:p>
          <a:p>
            <a:pPr lvl="1"/>
            <a:r>
              <a:rPr lang="de-DE" dirty="0"/>
              <a:t>oder bei konstanten Preisen und sinkenden Gewinnen die </a:t>
            </a:r>
            <a:r>
              <a:rPr lang="de-DE" dirty="0">
                <a:solidFill>
                  <a:srgbClr val="FF0000"/>
                </a:solidFill>
              </a:rPr>
              <a:t>Selbstfinanzierung</a:t>
            </a:r>
            <a:r>
              <a:rPr lang="de-DE" dirty="0"/>
              <a:t> des kommunalen Unternehmens </a:t>
            </a:r>
            <a:r>
              <a:rPr lang="de-DE" dirty="0">
                <a:solidFill>
                  <a:srgbClr val="FF0000"/>
                </a:solidFill>
              </a:rPr>
              <a:t>schwächt</a:t>
            </a:r>
            <a:r>
              <a:rPr lang="de-DE" dirty="0"/>
              <a:t> und das Erfordernis zusätzlicher kommunaler Einlagen erhöht?</a:t>
            </a:r>
          </a:p>
          <a:p>
            <a:r>
              <a:rPr lang="de-DE" dirty="0"/>
              <a:t>Will man Lieferungen – etwa die Lieferung von Flächennutzung gegen Mieten – nicht, muss das öffentliche Unternehmen </a:t>
            </a:r>
            <a:r>
              <a:rPr lang="de-DE" dirty="0">
                <a:solidFill>
                  <a:srgbClr val="FF0000"/>
                </a:solidFill>
              </a:rPr>
              <a:t>diese Leistung selbst übernehmen</a:t>
            </a:r>
            <a:r>
              <a:rPr lang="de-DE" dirty="0"/>
              <a:t>, z.B. durch Flächenkauf.</a:t>
            </a:r>
          </a:p>
        </p:txBody>
      </p:sp>
    </p:spTree>
    <p:extLst>
      <p:ext uri="{BB962C8B-B14F-4D97-AF65-F5344CB8AC3E}">
        <p14:creationId xmlns:p14="http://schemas.microsoft.com/office/powerpoint/2010/main" val="12964825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104CF2-667D-FD60-60A6-7B021E7C06D5}"/>
              </a:ext>
            </a:extLst>
          </p:cNvPr>
          <p:cNvSpPr>
            <a:spLocks noGrp="1"/>
          </p:cNvSpPr>
          <p:nvPr>
            <p:ph type="title"/>
          </p:nvPr>
        </p:nvSpPr>
        <p:spPr/>
        <p:txBody>
          <a:bodyPr/>
          <a:lstStyle/>
          <a:p>
            <a:r>
              <a:rPr lang="de-DE" dirty="0"/>
              <a:t>Kommunales Unternehmen und sein Handlungsrahmen</a:t>
            </a:r>
          </a:p>
        </p:txBody>
      </p:sp>
      <p:sp>
        <p:nvSpPr>
          <p:cNvPr id="3" name="Inhaltsplatzhalter 2">
            <a:extLst>
              <a:ext uri="{FF2B5EF4-FFF2-40B4-BE49-F238E27FC236}">
                <a16:creationId xmlns:a16="http://schemas.microsoft.com/office/drawing/2014/main" id="{27003D22-DB2D-FF91-2515-BFCB02AD0DEF}"/>
              </a:ext>
            </a:extLst>
          </p:cNvPr>
          <p:cNvSpPr>
            <a:spLocks noGrp="1"/>
          </p:cNvSpPr>
          <p:nvPr>
            <p:ph idx="1"/>
          </p:nvPr>
        </p:nvSpPr>
        <p:spPr/>
        <p:txBody>
          <a:bodyPr>
            <a:normAutofit/>
          </a:bodyPr>
          <a:lstStyle/>
          <a:p>
            <a:r>
              <a:rPr lang="de-DE" dirty="0">
                <a:solidFill>
                  <a:srgbClr val="FF0000"/>
                </a:solidFill>
              </a:rPr>
              <a:t>Innerhalb</a:t>
            </a:r>
            <a:r>
              <a:rPr lang="de-DE" dirty="0"/>
              <a:t> der </a:t>
            </a:r>
            <a:r>
              <a:rPr lang="de-DE" dirty="0">
                <a:solidFill>
                  <a:srgbClr val="FF0000"/>
                </a:solidFill>
              </a:rPr>
              <a:t>Ausgestaltung</a:t>
            </a:r>
            <a:r>
              <a:rPr lang="de-DE" dirty="0"/>
              <a:t> des </a:t>
            </a:r>
            <a:r>
              <a:rPr lang="de-DE" dirty="0">
                <a:solidFill>
                  <a:srgbClr val="FF0000"/>
                </a:solidFill>
              </a:rPr>
              <a:t>gesamten Settings</a:t>
            </a:r>
            <a:r>
              <a:rPr lang="de-DE" dirty="0"/>
              <a:t> aus Makro-, Mikroökonomie sowie </a:t>
            </a:r>
            <a:r>
              <a:rPr lang="de-DE" dirty="0" err="1"/>
              <a:t>Stakeholderbeziehungen</a:t>
            </a:r>
            <a:r>
              <a:rPr lang="de-DE" dirty="0"/>
              <a:t> müsste ein kommunales Unternehmen seine </a:t>
            </a:r>
            <a:r>
              <a:rPr lang="de-DE" dirty="0">
                <a:solidFill>
                  <a:srgbClr val="FF0000"/>
                </a:solidFill>
              </a:rPr>
              <a:t>eigene Agenda</a:t>
            </a:r>
            <a:r>
              <a:rPr lang="de-DE" dirty="0"/>
              <a:t> setzen.</a:t>
            </a:r>
          </a:p>
          <a:p>
            <a:r>
              <a:rPr lang="de-DE" dirty="0"/>
              <a:t>Ein nicht kapitalistisches, kommunales Unternehmen hat gegenüber profitorientierten Unternehmen den Vorteil, das angebotene Sortiment stärker </a:t>
            </a:r>
            <a:r>
              <a:rPr lang="de-DE" dirty="0">
                <a:solidFill>
                  <a:srgbClr val="FF0000"/>
                </a:solidFill>
              </a:rPr>
              <a:t>nach Bedarf</a:t>
            </a:r>
            <a:r>
              <a:rPr lang="de-DE" dirty="0"/>
              <a:t> auszurichten. Das spricht </a:t>
            </a:r>
            <a:r>
              <a:rPr lang="de-DE" dirty="0">
                <a:solidFill>
                  <a:srgbClr val="FF0000"/>
                </a:solidFill>
              </a:rPr>
              <a:t>gegen Privatisierungen</a:t>
            </a:r>
            <a:r>
              <a:rPr lang="de-DE" dirty="0"/>
              <a:t> und </a:t>
            </a:r>
            <a:r>
              <a:rPr lang="de-DE" dirty="0">
                <a:solidFill>
                  <a:srgbClr val="FF0000"/>
                </a:solidFill>
              </a:rPr>
              <a:t>für die Ausdehnung des öffentlichen Eigentums</a:t>
            </a:r>
            <a:r>
              <a:rPr lang="de-DE" dirty="0"/>
              <a:t>.</a:t>
            </a:r>
          </a:p>
          <a:p>
            <a:r>
              <a:rPr lang="de-DE" dirty="0"/>
              <a:t>Doch auch eine Ausrichtung nach Bedarf enthebt ein kommunales Unternehmen nicht des Erfordernisses, </a:t>
            </a:r>
            <a:r>
              <a:rPr lang="de-DE" dirty="0">
                <a:solidFill>
                  <a:srgbClr val="FF0000"/>
                </a:solidFill>
              </a:rPr>
              <a:t>Effizienzkriterien</a:t>
            </a:r>
            <a:r>
              <a:rPr lang="de-DE" dirty="0"/>
              <a:t> und die </a:t>
            </a:r>
            <a:r>
              <a:rPr lang="de-DE" dirty="0">
                <a:solidFill>
                  <a:srgbClr val="FF0000"/>
                </a:solidFill>
              </a:rPr>
              <a:t>Ansprüche aller Stakeholder</a:t>
            </a:r>
            <a:r>
              <a:rPr lang="de-DE" dirty="0"/>
              <a:t> zu beachten.</a:t>
            </a:r>
          </a:p>
        </p:txBody>
      </p:sp>
    </p:spTree>
    <p:extLst>
      <p:ext uri="{BB962C8B-B14F-4D97-AF65-F5344CB8AC3E}">
        <p14:creationId xmlns:p14="http://schemas.microsoft.com/office/powerpoint/2010/main" val="3294419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D28710-30CD-D4C9-A568-7DA28F88FE75}"/>
              </a:ext>
            </a:extLst>
          </p:cNvPr>
          <p:cNvSpPr>
            <a:spLocks noGrp="1"/>
          </p:cNvSpPr>
          <p:nvPr>
            <p:ph type="title"/>
          </p:nvPr>
        </p:nvSpPr>
        <p:spPr/>
        <p:txBody>
          <a:bodyPr>
            <a:normAutofit/>
          </a:bodyPr>
          <a:lstStyle/>
          <a:p>
            <a:r>
              <a:rPr lang="de-DE" dirty="0"/>
              <a:t>Ein DKP-Zitat als krasses Bsp. einer Traditionsauffassung</a:t>
            </a:r>
          </a:p>
        </p:txBody>
      </p:sp>
      <p:sp>
        <p:nvSpPr>
          <p:cNvPr id="3" name="Inhaltsplatzhalter 2">
            <a:extLst>
              <a:ext uri="{FF2B5EF4-FFF2-40B4-BE49-F238E27FC236}">
                <a16:creationId xmlns:a16="http://schemas.microsoft.com/office/drawing/2014/main" id="{296A9B64-3A7A-DCCD-F8B2-4D60DF6CA2DF}"/>
              </a:ext>
            </a:extLst>
          </p:cNvPr>
          <p:cNvSpPr>
            <a:spLocks noGrp="1"/>
          </p:cNvSpPr>
          <p:nvPr>
            <p:ph idx="1"/>
          </p:nvPr>
        </p:nvSpPr>
        <p:spPr/>
        <p:txBody>
          <a:bodyPr/>
          <a:lstStyle/>
          <a:p>
            <a:pPr marL="0" indent="0" algn="l">
              <a:buNone/>
            </a:pPr>
            <a:r>
              <a:rPr lang="de-DE" dirty="0"/>
              <a:t>„Der Sozialismus bedeutet eine neue und zugleich höhere Stufe der Demokratie. All dieses kann jedoch nur geschaffen und erhalten werden, wenn </a:t>
            </a:r>
            <a:r>
              <a:rPr lang="de-DE" dirty="0">
                <a:solidFill>
                  <a:srgbClr val="FF0000"/>
                </a:solidFill>
              </a:rPr>
              <a:t>den Kapitalisten die entscheidenden Produktionsmittel genommen werden</a:t>
            </a:r>
            <a:r>
              <a:rPr lang="de-DE" dirty="0"/>
              <a:t> und </a:t>
            </a:r>
            <a:r>
              <a:rPr lang="de-DE" dirty="0">
                <a:solidFill>
                  <a:srgbClr val="00B050"/>
                </a:solidFill>
              </a:rPr>
              <a:t>damit</a:t>
            </a:r>
            <a:r>
              <a:rPr lang="de-DE" dirty="0"/>
              <a:t> die Möglichkeit beseitigt wird, </a:t>
            </a:r>
            <a:r>
              <a:rPr lang="de-DE" dirty="0">
                <a:solidFill>
                  <a:srgbClr val="FF0000"/>
                </a:solidFill>
              </a:rPr>
              <a:t>die Gesellschaft der Profitlogik zu unterwerfen</a:t>
            </a:r>
            <a:r>
              <a:rPr lang="de-DE" dirty="0"/>
              <a:t>.“ (DKP-Parteiprogramm von 2006)</a:t>
            </a:r>
          </a:p>
          <a:p>
            <a:r>
              <a:rPr lang="de-DE" dirty="0"/>
              <a:t>Das </a:t>
            </a:r>
            <a:r>
              <a:rPr lang="de-DE" dirty="0">
                <a:solidFill>
                  <a:srgbClr val="FF0000"/>
                </a:solidFill>
              </a:rPr>
              <a:t>Privateigentum an Produktionsmitteln</a:t>
            </a:r>
            <a:r>
              <a:rPr lang="de-DE" dirty="0"/>
              <a:t> sei die </a:t>
            </a:r>
            <a:r>
              <a:rPr lang="de-DE" dirty="0">
                <a:solidFill>
                  <a:srgbClr val="00B050"/>
                </a:solidFill>
              </a:rPr>
              <a:t>Hauptursache</a:t>
            </a:r>
            <a:r>
              <a:rPr lang="de-DE" dirty="0"/>
              <a:t> dafür, dass die Gesellschaft der </a:t>
            </a:r>
            <a:r>
              <a:rPr lang="de-DE" dirty="0">
                <a:solidFill>
                  <a:srgbClr val="FF0000"/>
                </a:solidFill>
              </a:rPr>
              <a:t>Profitlogik unterworfen</a:t>
            </a:r>
            <a:r>
              <a:rPr lang="de-DE" dirty="0"/>
              <a:t> sei.</a:t>
            </a:r>
          </a:p>
          <a:p>
            <a:r>
              <a:rPr lang="de-DE" dirty="0"/>
              <a:t>Es müsse daher vor allem das </a:t>
            </a:r>
            <a:r>
              <a:rPr lang="de-DE" dirty="0">
                <a:solidFill>
                  <a:srgbClr val="FF0000"/>
                </a:solidFill>
              </a:rPr>
              <a:t>Privateigentum an Produktionsmitteln zurückgedrängt</a:t>
            </a:r>
            <a:r>
              <a:rPr lang="de-DE" dirty="0"/>
              <a:t> werden, </a:t>
            </a:r>
            <a:r>
              <a:rPr lang="de-DE" dirty="0">
                <a:solidFill>
                  <a:srgbClr val="00B050"/>
                </a:solidFill>
              </a:rPr>
              <a:t>um</a:t>
            </a:r>
            <a:r>
              <a:rPr lang="de-DE" dirty="0"/>
              <a:t> die </a:t>
            </a:r>
            <a:r>
              <a:rPr lang="de-DE" dirty="0">
                <a:solidFill>
                  <a:srgbClr val="FF0000"/>
                </a:solidFill>
              </a:rPr>
              <a:t>Profitlogik aufzuheben</a:t>
            </a:r>
            <a:r>
              <a:rPr lang="de-DE" dirty="0"/>
              <a:t>.</a:t>
            </a:r>
          </a:p>
        </p:txBody>
      </p:sp>
    </p:spTree>
    <p:extLst>
      <p:ext uri="{BB962C8B-B14F-4D97-AF65-F5344CB8AC3E}">
        <p14:creationId xmlns:p14="http://schemas.microsoft.com/office/powerpoint/2010/main" val="19010636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F7ED22-C140-0A15-A060-803E8028236B}"/>
              </a:ext>
            </a:extLst>
          </p:cNvPr>
          <p:cNvSpPr>
            <a:spLocks noGrp="1"/>
          </p:cNvSpPr>
          <p:nvPr>
            <p:ph type="title"/>
          </p:nvPr>
        </p:nvSpPr>
        <p:spPr/>
        <p:txBody>
          <a:bodyPr/>
          <a:lstStyle/>
          <a:p>
            <a:r>
              <a:rPr lang="de-DE" dirty="0"/>
              <a:t>Höheres Konfliktpotenzial</a:t>
            </a:r>
          </a:p>
        </p:txBody>
      </p:sp>
      <p:sp>
        <p:nvSpPr>
          <p:cNvPr id="3" name="Inhaltsplatzhalter 2">
            <a:extLst>
              <a:ext uri="{FF2B5EF4-FFF2-40B4-BE49-F238E27FC236}">
                <a16:creationId xmlns:a16="http://schemas.microsoft.com/office/drawing/2014/main" id="{972E1BB4-BA6B-91F5-6F5B-19D3C14BD991}"/>
              </a:ext>
            </a:extLst>
          </p:cNvPr>
          <p:cNvSpPr>
            <a:spLocks noGrp="1"/>
          </p:cNvSpPr>
          <p:nvPr>
            <p:ph idx="1"/>
          </p:nvPr>
        </p:nvSpPr>
        <p:spPr/>
        <p:txBody>
          <a:bodyPr>
            <a:normAutofit lnSpcReduction="10000"/>
          </a:bodyPr>
          <a:lstStyle/>
          <a:p>
            <a:r>
              <a:rPr lang="de-DE" dirty="0"/>
              <a:t>Die Bedeutung kommunalen Eigentums ist begrenzt. Es kommt auf </a:t>
            </a:r>
            <a:r>
              <a:rPr lang="de-DE" dirty="0">
                <a:solidFill>
                  <a:srgbClr val="FF0000"/>
                </a:solidFill>
              </a:rPr>
              <a:t>öffentliche Regulation</a:t>
            </a:r>
            <a:r>
              <a:rPr lang="de-DE" dirty="0"/>
              <a:t> an. Aber genau die ist nicht simpel, sondern „das </a:t>
            </a:r>
            <a:r>
              <a:rPr lang="de-DE" dirty="0">
                <a:solidFill>
                  <a:srgbClr val="FF0000"/>
                </a:solidFill>
              </a:rPr>
              <a:t>Einfache</a:t>
            </a:r>
            <a:r>
              <a:rPr lang="de-DE" dirty="0"/>
              <a:t> (</a:t>
            </a:r>
            <a:r>
              <a:rPr lang="de-DE" dirty="0">
                <a:solidFill>
                  <a:srgbClr val="FF0000"/>
                </a:solidFill>
              </a:rPr>
              <a:t>Kohärente</a:t>
            </a:r>
            <a:r>
              <a:rPr lang="de-DE" dirty="0"/>
              <a:t>, Anm. AR), das </a:t>
            </a:r>
            <a:r>
              <a:rPr lang="de-DE" dirty="0">
                <a:solidFill>
                  <a:srgbClr val="FF0000"/>
                </a:solidFill>
              </a:rPr>
              <a:t>schwer</a:t>
            </a:r>
            <a:r>
              <a:rPr lang="de-DE" dirty="0"/>
              <a:t> zu machen ist.“ (B. Brecht und E. Busch)</a:t>
            </a:r>
          </a:p>
          <a:p>
            <a:r>
              <a:rPr lang="de-DE" dirty="0"/>
              <a:t>„(E)</a:t>
            </a:r>
            <a:r>
              <a:rPr lang="de-DE" dirty="0" err="1"/>
              <a:t>ine</a:t>
            </a:r>
            <a:r>
              <a:rPr lang="de-DE" dirty="0"/>
              <a:t> vergesellschaftete Ökonomie (braucht) entsprechende Vorkehrungen zur Konfliktregulierung. Die einzige dieser Aufgabe gewachsene Form der institutionalisierten Selbsteinwirkung und Konfliktregulierung, die Gesellschaften heute kennen, ist der Staat, freilich nicht in dieser Allgemeinheit, sondern als widersprüchlich ausdifferenziertes und umkämpftes Terrain. Dies impliziert nicht nur eine Kritik an der Vorstellung, die vorgestellten Planungsformen ließen sich ohne Widerstand im heutigen Staat durchsetzen, sondern es fragt sich, </a:t>
            </a:r>
            <a:r>
              <a:rPr lang="de-DE" dirty="0">
                <a:solidFill>
                  <a:srgbClr val="FF0000"/>
                </a:solidFill>
              </a:rPr>
              <a:t>ob der Staat in seiner heutigen Form überhaupt dazu geeignet ist, den beschriebenen Anforderungen zu genügen</a:t>
            </a:r>
            <a:r>
              <a:rPr lang="de-DE" dirty="0"/>
              <a:t>. (…)“</a:t>
            </a:r>
          </a:p>
        </p:txBody>
      </p:sp>
    </p:spTree>
    <p:extLst>
      <p:ext uri="{BB962C8B-B14F-4D97-AF65-F5344CB8AC3E}">
        <p14:creationId xmlns:p14="http://schemas.microsoft.com/office/powerpoint/2010/main" val="21393186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FEF61-5EBB-5910-CB6A-0F8009D85B31}"/>
              </a:ext>
            </a:extLst>
          </p:cNvPr>
          <p:cNvSpPr>
            <a:spLocks noGrp="1"/>
          </p:cNvSpPr>
          <p:nvPr>
            <p:ph type="title"/>
          </p:nvPr>
        </p:nvSpPr>
        <p:spPr/>
        <p:txBody>
          <a:bodyPr/>
          <a:lstStyle/>
          <a:p>
            <a:r>
              <a:rPr lang="de-DE" dirty="0"/>
              <a:t>Höheres Konfliktpotenzial</a:t>
            </a:r>
          </a:p>
        </p:txBody>
      </p:sp>
      <p:sp>
        <p:nvSpPr>
          <p:cNvPr id="3" name="Inhaltsplatzhalter 2">
            <a:extLst>
              <a:ext uri="{FF2B5EF4-FFF2-40B4-BE49-F238E27FC236}">
                <a16:creationId xmlns:a16="http://schemas.microsoft.com/office/drawing/2014/main" id="{3651A9C4-1FA4-A612-3BC4-C920EE79D18A}"/>
              </a:ext>
            </a:extLst>
          </p:cNvPr>
          <p:cNvSpPr>
            <a:spLocks noGrp="1"/>
          </p:cNvSpPr>
          <p:nvPr>
            <p:ph idx="1"/>
          </p:nvPr>
        </p:nvSpPr>
        <p:spPr/>
        <p:txBody>
          <a:bodyPr>
            <a:normAutofit/>
          </a:bodyPr>
          <a:lstStyle/>
          <a:p>
            <a:r>
              <a:rPr lang="de-DE" dirty="0"/>
              <a:t>„Die Politisierung des gesellschaftlichen Reproduktionsprozesses bringt es mit sich, dass zuvor kaum öffentlich ausgehandelte Aspekte der gesellschaftlichen Struktur, der politischen Regierung und der Kultur explizit zur Entscheidung stehen; selbstredend mit dementsprechend </a:t>
            </a:r>
            <a:r>
              <a:rPr lang="de-DE" dirty="0">
                <a:solidFill>
                  <a:srgbClr val="FF0000"/>
                </a:solidFill>
              </a:rPr>
              <a:t>höherem Konfliktpotenzial</a:t>
            </a:r>
            <a:r>
              <a:rPr lang="de-DE" dirty="0"/>
              <a:t>. Auf diese Weise kommen in bisherigen Gesellschaftsstrukturen reproduzierte Herrschaftsbeziehungen und Privilegien auf den Prüfstand. Verteilung und Allokation sind in einer nachkapitalistischen Ökonomie offensichtlich öffentliche Aufgaben, wohingegen sie in kapitalistischen Gesellschaften als Naturtatsache hingenommen werden, obwohl die auf Privateigentum basierende Produktionsweise mit ihren Verteilungs- und Allokationsmechanismen nicht vom Himmel fällt, sondern gesellschaftliches Ergebnis ist.“</a:t>
            </a:r>
          </a:p>
        </p:txBody>
      </p:sp>
    </p:spTree>
    <p:extLst>
      <p:ext uri="{BB962C8B-B14F-4D97-AF65-F5344CB8AC3E}">
        <p14:creationId xmlns:p14="http://schemas.microsoft.com/office/powerpoint/2010/main" val="30985866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FEF61-5EBB-5910-CB6A-0F8009D85B31}"/>
              </a:ext>
            </a:extLst>
          </p:cNvPr>
          <p:cNvSpPr>
            <a:spLocks noGrp="1"/>
          </p:cNvSpPr>
          <p:nvPr>
            <p:ph type="title"/>
          </p:nvPr>
        </p:nvSpPr>
        <p:spPr/>
        <p:txBody>
          <a:bodyPr/>
          <a:lstStyle/>
          <a:p>
            <a:r>
              <a:rPr lang="de-DE" dirty="0"/>
              <a:t>Höheres Konfliktpotenzial</a:t>
            </a:r>
          </a:p>
        </p:txBody>
      </p:sp>
      <p:sp>
        <p:nvSpPr>
          <p:cNvPr id="3" name="Inhaltsplatzhalter 2">
            <a:extLst>
              <a:ext uri="{FF2B5EF4-FFF2-40B4-BE49-F238E27FC236}">
                <a16:creationId xmlns:a16="http://schemas.microsoft.com/office/drawing/2014/main" id="{3651A9C4-1FA4-A612-3BC4-C920EE79D18A}"/>
              </a:ext>
            </a:extLst>
          </p:cNvPr>
          <p:cNvSpPr>
            <a:spLocks noGrp="1"/>
          </p:cNvSpPr>
          <p:nvPr>
            <p:ph idx="1"/>
          </p:nvPr>
        </p:nvSpPr>
        <p:spPr/>
        <p:txBody>
          <a:bodyPr>
            <a:normAutofit/>
          </a:bodyPr>
          <a:lstStyle/>
          <a:p>
            <a:r>
              <a:rPr lang="de-DE" dirty="0"/>
              <a:t>„Das ändert sich, sobald diese Aufgaben als Ergebnis öffentlicher Aushandlungen erscheinen. </a:t>
            </a:r>
            <a:r>
              <a:rPr lang="de-DE" dirty="0">
                <a:solidFill>
                  <a:srgbClr val="FF0000"/>
                </a:solidFill>
              </a:rPr>
              <a:t>Gegen diese sichtbare Form der Herrschaft kann sich Unzufriedenheit der Betroffenen leichter artikulieren. Es entsteht Konfliktpotenzial, auf dessen spannungsfreie Auflösung zu hoffen sträflich wäre.</a:t>
            </a:r>
            <a:r>
              <a:rPr lang="de-DE" dirty="0"/>
              <a:t>“ (Recht, Alexander / Werner, Alban: Aufgaben und Instrumente demokratischer Planung, in: Das Argument, Heft 286/2010, S. 191-193)</a:t>
            </a:r>
          </a:p>
        </p:txBody>
      </p:sp>
    </p:spTree>
    <p:extLst>
      <p:ext uri="{BB962C8B-B14F-4D97-AF65-F5344CB8AC3E}">
        <p14:creationId xmlns:p14="http://schemas.microsoft.com/office/powerpoint/2010/main" val="41180885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50B96-69D6-827B-85EE-3BAF7C294FC5}"/>
              </a:ext>
            </a:extLst>
          </p:cNvPr>
          <p:cNvSpPr>
            <a:spLocks noGrp="1"/>
          </p:cNvSpPr>
          <p:nvPr>
            <p:ph type="title"/>
          </p:nvPr>
        </p:nvSpPr>
        <p:spPr/>
        <p:txBody>
          <a:bodyPr/>
          <a:lstStyle/>
          <a:p>
            <a:r>
              <a:rPr lang="de-DE" dirty="0"/>
              <a:t>Fazit</a:t>
            </a:r>
          </a:p>
        </p:txBody>
      </p:sp>
      <p:sp>
        <p:nvSpPr>
          <p:cNvPr id="3" name="Inhaltsplatzhalter 2">
            <a:extLst>
              <a:ext uri="{FF2B5EF4-FFF2-40B4-BE49-F238E27FC236}">
                <a16:creationId xmlns:a16="http://schemas.microsoft.com/office/drawing/2014/main" id="{984353B6-2BE4-D639-817B-04FBBA0F00F4}"/>
              </a:ext>
            </a:extLst>
          </p:cNvPr>
          <p:cNvSpPr>
            <a:spLocks noGrp="1"/>
          </p:cNvSpPr>
          <p:nvPr>
            <p:ph idx="1"/>
          </p:nvPr>
        </p:nvSpPr>
        <p:spPr/>
        <p:txBody>
          <a:bodyPr/>
          <a:lstStyle/>
          <a:p>
            <a:r>
              <a:rPr lang="de-DE" dirty="0"/>
              <a:t>Wir </a:t>
            </a:r>
            <a:r>
              <a:rPr lang="de-DE" dirty="0">
                <a:solidFill>
                  <a:srgbClr val="FF0000"/>
                </a:solidFill>
              </a:rPr>
              <a:t>brauchen öffentliche Unternehmen</a:t>
            </a:r>
            <a:r>
              <a:rPr lang="de-DE" dirty="0"/>
              <a:t>, und wir brauchen sogar mehr öffentliche, vor allem kommunale Unternehmen. Daher ist es richtig, gegen Privatisierung zu sein.</a:t>
            </a:r>
          </a:p>
          <a:p>
            <a:r>
              <a:rPr lang="de-DE" dirty="0"/>
              <a:t>Öffentliche Unternehmen sollen agieren</a:t>
            </a:r>
          </a:p>
          <a:p>
            <a:pPr lvl="1"/>
            <a:r>
              <a:rPr lang="de-DE" dirty="0"/>
              <a:t>zur Sicherung der </a:t>
            </a:r>
            <a:r>
              <a:rPr lang="de-DE" dirty="0">
                <a:solidFill>
                  <a:srgbClr val="FF0000"/>
                </a:solidFill>
              </a:rPr>
              <a:t>sozialen Daseinsvorso</a:t>
            </a:r>
            <a:r>
              <a:rPr lang="de-DE" dirty="0"/>
              <a:t>rge,</a:t>
            </a:r>
          </a:p>
          <a:p>
            <a:pPr lvl="1"/>
            <a:r>
              <a:rPr lang="de-DE" dirty="0"/>
              <a:t>zur Sicherung der </a:t>
            </a:r>
            <a:r>
              <a:rPr lang="de-DE" dirty="0">
                <a:solidFill>
                  <a:srgbClr val="FF0000"/>
                </a:solidFill>
              </a:rPr>
              <a:t>ökologischen Grundlagen</a:t>
            </a:r>
            <a:r>
              <a:rPr lang="de-DE" dirty="0"/>
              <a:t>,</a:t>
            </a:r>
          </a:p>
          <a:p>
            <a:pPr lvl="1"/>
            <a:r>
              <a:rPr lang="de-DE" dirty="0"/>
              <a:t>zur Bereitstellung </a:t>
            </a:r>
            <a:r>
              <a:rPr lang="de-DE" dirty="0">
                <a:solidFill>
                  <a:srgbClr val="FF0000"/>
                </a:solidFill>
              </a:rPr>
              <a:t>monopolisierter</a:t>
            </a:r>
            <a:r>
              <a:rPr lang="de-DE" dirty="0"/>
              <a:t> ökonomischer Güter und Dienstleistungen,</a:t>
            </a:r>
          </a:p>
          <a:p>
            <a:pPr lvl="1"/>
            <a:r>
              <a:rPr lang="de-DE" dirty="0"/>
              <a:t>zur Gewährung </a:t>
            </a:r>
            <a:r>
              <a:rPr lang="de-DE" dirty="0">
                <a:solidFill>
                  <a:srgbClr val="FF0000"/>
                </a:solidFill>
              </a:rPr>
              <a:t>hoheitlicher Aufgaben</a:t>
            </a:r>
            <a:r>
              <a:rPr lang="de-DE" dirty="0"/>
              <a:t>.</a:t>
            </a:r>
          </a:p>
          <a:p>
            <a:r>
              <a:rPr lang="de-DE" dirty="0"/>
              <a:t>Allerdings müsste auch die Linke die </a:t>
            </a:r>
            <a:r>
              <a:rPr lang="de-DE" dirty="0">
                <a:solidFill>
                  <a:srgbClr val="FF0000"/>
                </a:solidFill>
              </a:rPr>
              <a:t>Definition</a:t>
            </a:r>
            <a:r>
              <a:rPr lang="de-DE" dirty="0"/>
              <a:t> dieser Bereiche und die </a:t>
            </a:r>
            <a:r>
              <a:rPr lang="de-DE" dirty="0">
                <a:solidFill>
                  <a:srgbClr val="FF0000"/>
                </a:solidFill>
              </a:rPr>
              <a:t>Formulierung</a:t>
            </a:r>
            <a:r>
              <a:rPr lang="de-DE" dirty="0"/>
              <a:t> des Sortiments klarer fassen.</a:t>
            </a:r>
          </a:p>
        </p:txBody>
      </p:sp>
    </p:spTree>
    <p:extLst>
      <p:ext uri="{BB962C8B-B14F-4D97-AF65-F5344CB8AC3E}">
        <p14:creationId xmlns:p14="http://schemas.microsoft.com/office/powerpoint/2010/main" val="3716138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650B96-69D6-827B-85EE-3BAF7C294FC5}"/>
              </a:ext>
            </a:extLst>
          </p:cNvPr>
          <p:cNvSpPr>
            <a:spLocks noGrp="1"/>
          </p:cNvSpPr>
          <p:nvPr>
            <p:ph type="title"/>
          </p:nvPr>
        </p:nvSpPr>
        <p:spPr/>
        <p:txBody>
          <a:bodyPr/>
          <a:lstStyle/>
          <a:p>
            <a:r>
              <a:rPr lang="de-DE" dirty="0"/>
              <a:t>Fazit</a:t>
            </a:r>
          </a:p>
        </p:txBody>
      </p:sp>
      <p:sp>
        <p:nvSpPr>
          <p:cNvPr id="3" name="Inhaltsplatzhalter 2">
            <a:extLst>
              <a:ext uri="{FF2B5EF4-FFF2-40B4-BE49-F238E27FC236}">
                <a16:creationId xmlns:a16="http://schemas.microsoft.com/office/drawing/2014/main" id="{984353B6-2BE4-D639-817B-04FBBA0F00F4}"/>
              </a:ext>
            </a:extLst>
          </p:cNvPr>
          <p:cNvSpPr>
            <a:spLocks noGrp="1"/>
          </p:cNvSpPr>
          <p:nvPr>
            <p:ph idx="1"/>
          </p:nvPr>
        </p:nvSpPr>
        <p:spPr/>
        <p:txBody>
          <a:bodyPr/>
          <a:lstStyle/>
          <a:p>
            <a:r>
              <a:rPr lang="de-DE" dirty="0"/>
              <a:t>Öffentliches Unternehmen ist aber nicht alles und </a:t>
            </a:r>
            <a:r>
              <a:rPr lang="de-DE" dirty="0">
                <a:solidFill>
                  <a:srgbClr val="FF0000"/>
                </a:solidFill>
              </a:rPr>
              <a:t>nicht das Wichtigste</a:t>
            </a:r>
            <a:r>
              <a:rPr lang="de-DE" dirty="0"/>
              <a:t>.</a:t>
            </a:r>
          </a:p>
          <a:p>
            <a:r>
              <a:rPr lang="de-DE" dirty="0"/>
              <a:t>Eine andere öffentliche Logik, </a:t>
            </a:r>
            <a:r>
              <a:rPr lang="de-DE" dirty="0">
                <a:solidFill>
                  <a:srgbClr val="FF0000"/>
                </a:solidFill>
              </a:rPr>
              <a:t>Regulation</a:t>
            </a:r>
            <a:r>
              <a:rPr lang="de-DE" dirty="0"/>
              <a:t> und Reproduktion ist wichtiger.</a:t>
            </a:r>
          </a:p>
          <a:p>
            <a:r>
              <a:rPr lang="de-DE" dirty="0"/>
              <a:t>Wenn es gelingen sollte, eine andere Logik, Regulation und Reproduktion durchzusetzen, stellt sich die Frage, welche </a:t>
            </a:r>
            <a:r>
              <a:rPr lang="de-DE" dirty="0">
                <a:solidFill>
                  <a:srgbClr val="FF0000"/>
                </a:solidFill>
              </a:rPr>
              <a:t>Rolle</a:t>
            </a:r>
            <a:r>
              <a:rPr lang="de-DE" dirty="0"/>
              <a:t> dann das Eigentum spielt.</a:t>
            </a:r>
          </a:p>
          <a:p>
            <a:r>
              <a:rPr lang="de-DE" dirty="0"/>
              <a:t>Innerhalb eines öffentlichen Unternehmens stellt sich die Frage, ob</a:t>
            </a:r>
          </a:p>
          <a:p>
            <a:pPr lvl="1"/>
            <a:r>
              <a:rPr lang="de-DE" dirty="0">
                <a:solidFill>
                  <a:srgbClr val="FF0000"/>
                </a:solidFill>
              </a:rPr>
              <a:t>Gewinnorientierung</a:t>
            </a:r>
            <a:r>
              <a:rPr lang="de-DE" dirty="0"/>
              <a:t>,</a:t>
            </a:r>
          </a:p>
          <a:p>
            <a:pPr lvl="1"/>
            <a:r>
              <a:rPr lang="de-DE" dirty="0">
                <a:solidFill>
                  <a:srgbClr val="FF0000"/>
                </a:solidFill>
              </a:rPr>
              <a:t>Kostendeckung</a:t>
            </a:r>
            <a:r>
              <a:rPr lang="de-DE" dirty="0"/>
              <a:t> oder</a:t>
            </a:r>
          </a:p>
          <a:p>
            <a:pPr lvl="1"/>
            <a:r>
              <a:rPr lang="de-DE" dirty="0">
                <a:solidFill>
                  <a:srgbClr val="FF0000"/>
                </a:solidFill>
              </a:rPr>
              <a:t>Defizite</a:t>
            </a:r>
            <a:r>
              <a:rPr lang="de-DE" dirty="0"/>
              <a:t> angestrebt wird.</a:t>
            </a:r>
          </a:p>
        </p:txBody>
      </p:sp>
    </p:spTree>
    <p:extLst>
      <p:ext uri="{BB962C8B-B14F-4D97-AF65-F5344CB8AC3E}">
        <p14:creationId xmlns:p14="http://schemas.microsoft.com/office/powerpoint/2010/main" val="40951695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E185E9-7C5D-D411-A4B7-7AE1A48F22E9}"/>
              </a:ext>
            </a:extLst>
          </p:cNvPr>
          <p:cNvSpPr>
            <a:spLocks noGrp="1"/>
          </p:cNvSpPr>
          <p:nvPr>
            <p:ph type="title"/>
          </p:nvPr>
        </p:nvSpPr>
        <p:spPr/>
        <p:txBody>
          <a:bodyPr/>
          <a:lstStyle/>
          <a:p>
            <a:r>
              <a:rPr lang="de-DE" dirty="0"/>
              <a:t>Fazit</a:t>
            </a:r>
          </a:p>
        </p:txBody>
      </p:sp>
      <p:sp>
        <p:nvSpPr>
          <p:cNvPr id="3" name="Inhaltsplatzhalter 2">
            <a:extLst>
              <a:ext uri="{FF2B5EF4-FFF2-40B4-BE49-F238E27FC236}">
                <a16:creationId xmlns:a16="http://schemas.microsoft.com/office/drawing/2014/main" id="{FE7176CF-981A-55EB-23FB-A06BF9305206}"/>
              </a:ext>
            </a:extLst>
          </p:cNvPr>
          <p:cNvSpPr>
            <a:spLocks noGrp="1"/>
          </p:cNvSpPr>
          <p:nvPr>
            <p:ph idx="1"/>
          </p:nvPr>
        </p:nvSpPr>
        <p:spPr/>
        <p:txBody>
          <a:bodyPr>
            <a:normAutofit lnSpcReduction="10000"/>
          </a:bodyPr>
          <a:lstStyle/>
          <a:p>
            <a:r>
              <a:rPr lang="de-DE" dirty="0"/>
              <a:t>Innerhalb eines öffentlichen Unternehmens stellt sich also die Frage, welcher Rang </a:t>
            </a:r>
          </a:p>
          <a:p>
            <a:pPr lvl="1"/>
            <a:r>
              <a:rPr lang="de-DE" dirty="0">
                <a:solidFill>
                  <a:srgbClr val="FF0000"/>
                </a:solidFill>
              </a:rPr>
              <a:t>ökonomischen</a:t>
            </a:r>
            <a:r>
              <a:rPr lang="de-DE" dirty="0"/>
              <a:t>,</a:t>
            </a:r>
          </a:p>
          <a:p>
            <a:pPr lvl="1"/>
            <a:r>
              <a:rPr lang="de-DE" dirty="0">
                <a:solidFill>
                  <a:srgbClr val="FF0000"/>
                </a:solidFill>
              </a:rPr>
              <a:t>sozialen</a:t>
            </a:r>
            <a:r>
              <a:rPr lang="de-DE" dirty="0"/>
              <a:t> oder</a:t>
            </a:r>
          </a:p>
          <a:p>
            <a:pPr lvl="1"/>
            <a:r>
              <a:rPr lang="de-DE" dirty="0">
                <a:solidFill>
                  <a:srgbClr val="FF0000"/>
                </a:solidFill>
              </a:rPr>
              <a:t>ökologischen</a:t>
            </a:r>
            <a:r>
              <a:rPr lang="de-DE" dirty="0"/>
              <a:t> Dimensionen zugewiesen werden soll.</a:t>
            </a:r>
          </a:p>
          <a:p>
            <a:r>
              <a:rPr lang="de-DE" dirty="0"/>
              <a:t>Es gilt zu klären, welche Beziehung (</a:t>
            </a:r>
            <a:r>
              <a:rPr lang="de-DE" dirty="0">
                <a:solidFill>
                  <a:srgbClr val="FF0000"/>
                </a:solidFill>
              </a:rPr>
              <a:t>marktförmig oder politisch?</a:t>
            </a:r>
            <a:r>
              <a:rPr lang="de-DE" dirty="0"/>
              <a:t>) ein öffentliches Unternehmen</a:t>
            </a:r>
          </a:p>
          <a:p>
            <a:pPr lvl="1"/>
            <a:r>
              <a:rPr lang="de-DE" dirty="0"/>
              <a:t>zu </a:t>
            </a:r>
            <a:r>
              <a:rPr lang="de-DE" dirty="0">
                <a:solidFill>
                  <a:srgbClr val="FF0000"/>
                </a:solidFill>
              </a:rPr>
              <a:t>anderen öffentlichen</a:t>
            </a:r>
            <a:r>
              <a:rPr lang="de-DE" dirty="0"/>
              <a:t> Unternehmen,</a:t>
            </a:r>
          </a:p>
          <a:p>
            <a:pPr lvl="1"/>
            <a:r>
              <a:rPr lang="de-DE" dirty="0"/>
              <a:t>zu </a:t>
            </a:r>
            <a:r>
              <a:rPr lang="de-DE" dirty="0">
                <a:solidFill>
                  <a:srgbClr val="FF0000"/>
                </a:solidFill>
              </a:rPr>
              <a:t>privaten</a:t>
            </a:r>
            <a:r>
              <a:rPr lang="de-DE" dirty="0"/>
              <a:t> Unternehmen der </a:t>
            </a:r>
            <a:r>
              <a:rPr lang="de-DE" dirty="0">
                <a:solidFill>
                  <a:srgbClr val="FF0000"/>
                </a:solidFill>
              </a:rPr>
              <a:t>gleichen</a:t>
            </a:r>
            <a:r>
              <a:rPr lang="de-DE" dirty="0"/>
              <a:t> Branche,</a:t>
            </a:r>
          </a:p>
          <a:p>
            <a:pPr lvl="1"/>
            <a:r>
              <a:rPr lang="de-DE" dirty="0"/>
              <a:t>zu </a:t>
            </a:r>
            <a:r>
              <a:rPr lang="de-DE" dirty="0">
                <a:solidFill>
                  <a:srgbClr val="FF0000"/>
                </a:solidFill>
              </a:rPr>
              <a:t>privaten</a:t>
            </a:r>
            <a:r>
              <a:rPr lang="de-DE" dirty="0"/>
              <a:t> Unternehmen </a:t>
            </a:r>
            <a:r>
              <a:rPr lang="de-DE" dirty="0">
                <a:solidFill>
                  <a:srgbClr val="FF0000"/>
                </a:solidFill>
              </a:rPr>
              <a:t>anderer</a:t>
            </a:r>
            <a:r>
              <a:rPr lang="de-DE" dirty="0"/>
              <a:t> Branchen haben soll.</a:t>
            </a:r>
          </a:p>
          <a:p>
            <a:r>
              <a:rPr lang="de-DE" dirty="0"/>
              <a:t>Es gilt zu klären, wie das </a:t>
            </a:r>
            <a:r>
              <a:rPr lang="de-DE" dirty="0" err="1">
                <a:solidFill>
                  <a:srgbClr val="FF0000"/>
                </a:solidFill>
              </a:rPr>
              <a:t>konfliktorische</a:t>
            </a:r>
            <a:r>
              <a:rPr lang="de-DE" dirty="0">
                <a:solidFill>
                  <a:srgbClr val="FF0000"/>
                </a:solidFill>
              </a:rPr>
              <a:t> Stakeholder-Feld</a:t>
            </a:r>
            <a:r>
              <a:rPr lang="de-DE" dirty="0"/>
              <a:t> gestaltet werden soll.</a:t>
            </a:r>
          </a:p>
          <a:p>
            <a:pPr lvl="1"/>
            <a:endParaRPr lang="de-DE" dirty="0"/>
          </a:p>
          <a:p>
            <a:endParaRPr lang="de-DE" dirty="0"/>
          </a:p>
        </p:txBody>
      </p:sp>
    </p:spTree>
    <p:extLst>
      <p:ext uri="{BB962C8B-B14F-4D97-AF65-F5344CB8AC3E}">
        <p14:creationId xmlns:p14="http://schemas.microsoft.com/office/powerpoint/2010/main" val="1077541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CC9E42-D7BC-635B-2324-6A8D7880E3A1}"/>
              </a:ext>
            </a:extLst>
          </p:cNvPr>
          <p:cNvSpPr>
            <a:spLocks noGrp="1"/>
          </p:cNvSpPr>
          <p:nvPr>
            <p:ph type="title"/>
          </p:nvPr>
        </p:nvSpPr>
        <p:spPr/>
        <p:txBody>
          <a:bodyPr/>
          <a:lstStyle/>
          <a:p>
            <a:r>
              <a:rPr lang="de-DE" dirty="0"/>
              <a:t>Eine sozialistische Gegenthese zur Traditionsauffassung</a:t>
            </a:r>
          </a:p>
        </p:txBody>
      </p:sp>
      <p:sp>
        <p:nvSpPr>
          <p:cNvPr id="3" name="Inhaltsplatzhalter 2">
            <a:extLst>
              <a:ext uri="{FF2B5EF4-FFF2-40B4-BE49-F238E27FC236}">
                <a16:creationId xmlns:a16="http://schemas.microsoft.com/office/drawing/2014/main" id="{E83D8269-8D59-653D-4083-C5BA57A3CE34}"/>
              </a:ext>
            </a:extLst>
          </p:cNvPr>
          <p:cNvSpPr>
            <a:spLocks noGrp="1"/>
          </p:cNvSpPr>
          <p:nvPr>
            <p:ph idx="1"/>
          </p:nvPr>
        </p:nvSpPr>
        <p:spPr/>
        <p:txBody>
          <a:bodyPr>
            <a:normAutofit/>
          </a:bodyPr>
          <a:lstStyle/>
          <a:p>
            <a:r>
              <a:rPr lang="de-DE" dirty="0"/>
              <a:t>Zum einen ist das Privateigentum an Produktionsmitteln </a:t>
            </a:r>
            <a:r>
              <a:rPr lang="de-DE" dirty="0">
                <a:solidFill>
                  <a:srgbClr val="FF0000"/>
                </a:solidFill>
              </a:rPr>
              <a:t>keine Hauptursache</a:t>
            </a:r>
            <a:r>
              <a:rPr lang="de-DE" dirty="0"/>
              <a:t> dafür, dass die Gesellschaft der Profitlogik unterworfen ist, sondern nur </a:t>
            </a:r>
            <a:r>
              <a:rPr lang="de-DE" dirty="0">
                <a:solidFill>
                  <a:srgbClr val="FF0000"/>
                </a:solidFill>
              </a:rPr>
              <a:t>eine Ursache</a:t>
            </a:r>
            <a:r>
              <a:rPr lang="de-DE" dirty="0"/>
              <a:t>.</a:t>
            </a:r>
          </a:p>
          <a:p>
            <a:r>
              <a:rPr lang="de-DE" dirty="0"/>
              <a:t>Es muss daher </a:t>
            </a:r>
            <a:r>
              <a:rPr lang="de-DE" dirty="0">
                <a:solidFill>
                  <a:srgbClr val="FF0000"/>
                </a:solidFill>
              </a:rPr>
              <a:t>nicht vor allem und nicht nur das Privateigentum an PM zurückgedrängt werden</a:t>
            </a:r>
            <a:r>
              <a:rPr lang="de-DE" dirty="0"/>
              <a:t>, um die Profitlogik aufzuheben. Die </a:t>
            </a:r>
            <a:r>
              <a:rPr lang="de-DE" dirty="0">
                <a:solidFill>
                  <a:srgbClr val="FF0000"/>
                </a:solidFill>
              </a:rPr>
              <a:t>Regulation des Gesamtsystems ist wichtiger</a:t>
            </a:r>
            <a:r>
              <a:rPr lang="de-DE" dirty="0"/>
              <a:t>.</a:t>
            </a:r>
          </a:p>
          <a:p>
            <a:r>
              <a:rPr lang="de-DE" dirty="0"/>
              <a:t>Die aktuellen ökonomischen Verhältnisse gehen deutlich </a:t>
            </a:r>
            <a:r>
              <a:rPr lang="de-DE" dirty="0">
                <a:solidFill>
                  <a:srgbClr val="FF0000"/>
                </a:solidFill>
              </a:rPr>
              <a:t>über privates Eigentum an PM hinaus</a:t>
            </a:r>
            <a:r>
              <a:rPr lang="de-DE" dirty="0"/>
              <a:t> und umfassen </a:t>
            </a:r>
            <a:r>
              <a:rPr lang="de-DE" dirty="0">
                <a:solidFill>
                  <a:srgbClr val="FF0000"/>
                </a:solidFill>
              </a:rPr>
              <a:t>Profitlogik</a:t>
            </a:r>
            <a:r>
              <a:rPr lang="de-DE" dirty="0"/>
              <a:t> und </a:t>
            </a:r>
            <a:r>
              <a:rPr lang="de-DE" dirty="0">
                <a:solidFill>
                  <a:srgbClr val="FF0000"/>
                </a:solidFill>
              </a:rPr>
              <a:t>Gesamtreproduktion des Kapitals</a:t>
            </a:r>
            <a:r>
              <a:rPr lang="de-DE" dirty="0"/>
              <a:t>. Eine </a:t>
            </a:r>
            <a:r>
              <a:rPr lang="de-DE" dirty="0">
                <a:solidFill>
                  <a:srgbClr val="FF0000"/>
                </a:solidFill>
              </a:rPr>
              <a:t>andere Gesellschaft</a:t>
            </a:r>
            <a:r>
              <a:rPr lang="de-DE" dirty="0"/>
              <a:t> braucht daher eine </a:t>
            </a:r>
            <a:r>
              <a:rPr lang="de-DE" dirty="0">
                <a:solidFill>
                  <a:srgbClr val="FF0000"/>
                </a:solidFill>
              </a:rPr>
              <a:t>andere Logik, Regulation und Reproduktion</a:t>
            </a:r>
            <a:r>
              <a:rPr lang="de-DE" dirty="0"/>
              <a:t>.</a:t>
            </a:r>
          </a:p>
          <a:p>
            <a:r>
              <a:rPr lang="de-DE" dirty="0"/>
              <a:t>„das </a:t>
            </a:r>
            <a:r>
              <a:rPr lang="de-DE" dirty="0">
                <a:solidFill>
                  <a:srgbClr val="FF0000"/>
                </a:solidFill>
              </a:rPr>
              <a:t>individuelle</a:t>
            </a:r>
            <a:r>
              <a:rPr lang="de-DE" dirty="0"/>
              <a:t> Eigentum auf Grundlage (…) der durch die Arbeit selbst produzierten Produktionsmittel“ ist daher auch </a:t>
            </a:r>
            <a:r>
              <a:rPr lang="de-DE" dirty="0">
                <a:solidFill>
                  <a:srgbClr val="FF0000"/>
                </a:solidFill>
              </a:rPr>
              <a:t>mehr als öffentliches Eigentum an PM</a:t>
            </a:r>
            <a:r>
              <a:rPr lang="de-DE" dirty="0"/>
              <a:t>.</a:t>
            </a:r>
          </a:p>
          <a:p>
            <a:endParaRPr lang="de-DE" dirty="0"/>
          </a:p>
          <a:p>
            <a:pPr lvl="1"/>
            <a:endParaRPr lang="de-DE" dirty="0"/>
          </a:p>
          <a:p>
            <a:pPr lvl="1"/>
            <a:endParaRPr lang="de-DE" dirty="0"/>
          </a:p>
        </p:txBody>
      </p:sp>
    </p:spTree>
    <p:extLst>
      <p:ext uri="{BB962C8B-B14F-4D97-AF65-F5344CB8AC3E}">
        <p14:creationId xmlns:p14="http://schemas.microsoft.com/office/powerpoint/2010/main" val="1047970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AC1C26-943A-26CA-5753-F1F184DC96D1}"/>
              </a:ext>
            </a:extLst>
          </p:cNvPr>
          <p:cNvSpPr>
            <a:spLocks noGrp="1"/>
          </p:cNvSpPr>
          <p:nvPr>
            <p:ph type="title"/>
          </p:nvPr>
        </p:nvSpPr>
        <p:spPr/>
        <p:txBody>
          <a:bodyPr/>
          <a:lstStyle/>
          <a:p>
            <a:r>
              <a:rPr lang="de-DE" dirty="0"/>
              <a:t>Begriffsklärung:</a:t>
            </a:r>
            <a:br>
              <a:rPr lang="de-DE" dirty="0"/>
            </a:br>
            <a:r>
              <a:rPr lang="de-DE" dirty="0"/>
              <a:t>Was sagt das BGB?</a:t>
            </a:r>
          </a:p>
        </p:txBody>
      </p:sp>
      <p:sp>
        <p:nvSpPr>
          <p:cNvPr id="4" name="Inhaltsplatzhalter 3">
            <a:extLst>
              <a:ext uri="{FF2B5EF4-FFF2-40B4-BE49-F238E27FC236}">
                <a16:creationId xmlns:a16="http://schemas.microsoft.com/office/drawing/2014/main" id="{104A9025-4EC1-C3C5-579A-9BA437BBFB71}"/>
              </a:ext>
            </a:extLst>
          </p:cNvPr>
          <p:cNvSpPr>
            <a:spLocks noGrp="1"/>
          </p:cNvSpPr>
          <p:nvPr>
            <p:ph sz="half" idx="1"/>
          </p:nvPr>
        </p:nvSpPr>
        <p:spPr/>
        <p:txBody>
          <a:bodyPr>
            <a:normAutofit/>
          </a:bodyPr>
          <a:lstStyle/>
          <a:p>
            <a:pPr marL="0" indent="0">
              <a:buNone/>
            </a:pPr>
            <a:r>
              <a:rPr lang="de-DE" dirty="0"/>
              <a:t>§ 903 BGB: Befugnisse des </a:t>
            </a:r>
            <a:r>
              <a:rPr lang="de-DE" dirty="0">
                <a:solidFill>
                  <a:srgbClr val="FF0000"/>
                </a:solidFill>
              </a:rPr>
              <a:t>Eigentümers</a:t>
            </a:r>
          </a:p>
          <a:p>
            <a:pPr marL="0" indent="0">
              <a:buNone/>
            </a:pPr>
            <a:r>
              <a:rPr lang="de-DE" dirty="0"/>
              <a:t>Der Eigentümer einer Sache kann, </a:t>
            </a:r>
            <a:r>
              <a:rPr lang="de-DE" dirty="0">
                <a:solidFill>
                  <a:srgbClr val="00B0F0"/>
                </a:solidFill>
              </a:rPr>
              <a:t>soweit nicht das Gesetz oder Rechte Dritter entgegenstehen</a:t>
            </a:r>
            <a:r>
              <a:rPr lang="de-DE" dirty="0"/>
              <a:t>, </a:t>
            </a:r>
            <a:r>
              <a:rPr lang="de-DE" dirty="0">
                <a:solidFill>
                  <a:srgbClr val="FF0000"/>
                </a:solidFill>
              </a:rPr>
              <a:t>mit der Sache nach Belieben verfahren und andere von jeder Einwirkung ausschließen</a:t>
            </a:r>
            <a:r>
              <a:rPr lang="de-DE" dirty="0"/>
              <a:t>. Der Eigentümer eines Tieres hat bei der Ausübung seiner Befugnisse die besonderen Vorschriften zum Schutz der Tiere zu beachten.</a:t>
            </a:r>
          </a:p>
        </p:txBody>
      </p:sp>
      <p:sp>
        <p:nvSpPr>
          <p:cNvPr id="5" name="Inhaltsplatzhalter 4">
            <a:extLst>
              <a:ext uri="{FF2B5EF4-FFF2-40B4-BE49-F238E27FC236}">
                <a16:creationId xmlns:a16="http://schemas.microsoft.com/office/drawing/2014/main" id="{9858B364-E913-0113-19FF-B32331B53BCA}"/>
              </a:ext>
            </a:extLst>
          </p:cNvPr>
          <p:cNvSpPr>
            <a:spLocks noGrp="1"/>
          </p:cNvSpPr>
          <p:nvPr>
            <p:ph sz="half" idx="2"/>
          </p:nvPr>
        </p:nvSpPr>
        <p:spPr/>
        <p:txBody>
          <a:bodyPr>
            <a:normAutofit/>
          </a:bodyPr>
          <a:lstStyle/>
          <a:p>
            <a:pPr marL="0" indent="0">
              <a:buNone/>
            </a:pPr>
            <a:r>
              <a:rPr lang="de-DE" dirty="0"/>
              <a:t>§ 854 BGB: Erwerb des </a:t>
            </a:r>
            <a:r>
              <a:rPr lang="de-DE" dirty="0">
                <a:solidFill>
                  <a:srgbClr val="FF0000"/>
                </a:solidFill>
              </a:rPr>
              <a:t>Besitzes</a:t>
            </a:r>
          </a:p>
          <a:p>
            <a:pPr marL="0" indent="0">
              <a:buNone/>
            </a:pPr>
            <a:r>
              <a:rPr lang="de-DE" dirty="0"/>
              <a:t>(1) Der Besitz einer Sache wird durch die Erlangung der </a:t>
            </a:r>
            <a:r>
              <a:rPr lang="de-DE" dirty="0">
                <a:solidFill>
                  <a:srgbClr val="FF0000"/>
                </a:solidFill>
              </a:rPr>
              <a:t>tatsächlichen Gewalt</a:t>
            </a:r>
            <a:r>
              <a:rPr lang="de-DE" dirty="0"/>
              <a:t> über die Sache erworben.</a:t>
            </a:r>
          </a:p>
          <a:p>
            <a:pPr marL="0" indent="0">
              <a:buNone/>
            </a:pPr>
            <a:r>
              <a:rPr lang="de-DE" dirty="0"/>
              <a:t>(2) Die Einigung des bisherigen Besitzers und des Erwerbers genügt zum Erwerb, wenn der Erwerber in der Lage ist, die Gewalt über die Sache auszuüben.</a:t>
            </a:r>
          </a:p>
          <a:p>
            <a:endParaRPr lang="de-DE" dirty="0"/>
          </a:p>
        </p:txBody>
      </p:sp>
      <p:sp>
        <p:nvSpPr>
          <p:cNvPr id="7" name="Oval 6">
            <a:extLst>
              <a:ext uri="{FF2B5EF4-FFF2-40B4-BE49-F238E27FC236}">
                <a16:creationId xmlns:a16="http://schemas.microsoft.com/office/drawing/2014/main" id="{5910D672-D3F9-872B-F8AB-BED8D77B1C2B}"/>
              </a:ext>
            </a:extLst>
          </p:cNvPr>
          <p:cNvSpPr/>
          <p:nvPr/>
        </p:nvSpPr>
        <p:spPr>
          <a:xfrm>
            <a:off x="1849120" y="5669280"/>
            <a:ext cx="2387600" cy="10566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Rechtliche Herrschaft</a:t>
            </a:r>
          </a:p>
        </p:txBody>
      </p:sp>
      <p:sp>
        <p:nvSpPr>
          <p:cNvPr id="8" name="Oval 7">
            <a:extLst>
              <a:ext uri="{FF2B5EF4-FFF2-40B4-BE49-F238E27FC236}">
                <a16:creationId xmlns:a16="http://schemas.microsoft.com/office/drawing/2014/main" id="{ECAB6231-101A-6270-F0D9-C1ACDDBF88D3}"/>
              </a:ext>
            </a:extLst>
          </p:cNvPr>
          <p:cNvSpPr/>
          <p:nvPr/>
        </p:nvSpPr>
        <p:spPr>
          <a:xfrm>
            <a:off x="7559040" y="5669280"/>
            <a:ext cx="2387600" cy="10566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Tatsächliche Herrschaft</a:t>
            </a:r>
          </a:p>
        </p:txBody>
      </p:sp>
    </p:spTree>
    <p:extLst>
      <p:ext uri="{BB962C8B-B14F-4D97-AF65-F5344CB8AC3E}">
        <p14:creationId xmlns:p14="http://schemas.microsoft.com/office/powerpoint/2010/main" val="3326362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16B170-D644-6869-6506-83A58DD085F4}"/>
              </a:ext>
            </a:extLst>
          </p:cNvPr>
          <p:cNvSpPr>
            <a:spLocks noGrp="1"/>
          </p:cNvSpPr>
          <p:nvPr>
            <p:ph type="title"/>
          </p:nvPr>
        </p:nvSpPr>
        <p:spPr/>
        <p:txBody>
          <a:bodyPr/>
          <a:lstStyle/>
          <a:p>
            <a:r>
              <a:rPr lang="de-DE" dirty="0"/>
              <a:t>Begriffsklärung:</a:t>
            </a:r>
            <a:br>
              <a:rPr lang="de-DE" dirty="0"/>
            </a:br>
            <a:r>
              <a:rPr lang="de-DE" dirty="0"/>
              <a:t>Was sagt das BGB?</a:t>
            </a:r>
          </a:p>
        </p:txBody>
      </p:sp>
      <p:sp>
        <p:nvSpPr>
          <p:cNvPr id="3" name="Inhaltsplatzhalter 2">
            <a:extLst>
              <a:ext uri="{FF2B5EF4-FFF2-40B4-BE49-F238E27FC236}">
                <a16:creationId xmlns:a16="http://schemas.microsoft.com/office/drawing/2014/main" id="{9C31585B-5E1D-8E71-03F8-9203AF93C74B}"/>
              </a:ext>
            </a:extLst>
          </p:cNvPr>
          <p:cNvSpPr>
            <a:spLocks noGrp="1"/>
          </p:cNvSpPr>
          <p:nvPr>
            <p:ph idx="1"/>
          </p:nvPr>
        </p:nvSpPr>
        <p:spPr/>
        <p:txBody>
          <a:bodyPr>
            <a:normAutofit/>
          </a:bodyPr>
          <a:lstStyle/>
          <a:p>
            <a:r>
              <a:rPr lang="de-DE" dirty="0"/>
              <a:t>Es geht also bei der Eigentumsfrage nicht nur um Besitz, also tatsächliche Herrschaft bzw. tatsächliche Gewalt. Denn der Mieter oder der DVD-Ausleiher ist der Besitzer der Sache.</a:t>
            </a:r>
          </a:p>
          <a:p>
            <a:r>
              <a:rPr lang="de-DE" dirty="0"/>
              <a:t>Vielmehr geht es bei der Eigentumsfrage um die rechtliche Herrschaft, die zwar tatsächliche Herrschaft einschließen kann, aber darüber hinaus geht. Der Eigentümer </a:t>
            </a:r>
            <a:r>
              <a:rPr lang="de-DE"/>
              <a:t>einer Sache:</a:t>
            </a:r>
            <a:endParaRPr lang="de-DE" dirty="0"/>
          </a:p>
          <a:p>
            <a:pPr lvl="1"/>
            <a:r>
              <a:rPr lang="de-DE" dirty="0"/>
              <a:t>kann mit der Sache oder dem Recht </a:t>
            </a:r>
            <a:r>
              <a:rPr lang="de-DE" dirty="0">
                <a:solidFill>
                  <a:srgbClr val="FF0000"/>
                </a:solidFill>
              </a:rPr>
              <a:t>nach Belieben verfahren</a:t>
            </a:r>
            <a:r>
              <a:rPr lang="de-DE" dirty="0"/>
              <a:t>, </a:t>
            </a:r>
          </a:p>
          <a:p>
            <a:pPr lvl="1"/>
            <a:r>
              <a:rPr lang="de-DE" dirty="0"/>
              <a:t>kann </a:t>
            </a:r>
            <a:r>
              <a:rPr lang="de-DE" dirty="0">
                <a:solidFill>
                  <a:srgbClr val="FF0000"/>
                </a:solidFill>
              </a:rPr>
              <a:t>andere</a:t>
            </a:r>
            <a:r>
              <a:rPr lang="de-DE" dirty="0"/>
              <a:t> von jeder Einwirkung </a:t>
            </a:r>
            <a:r>
              <a:rPr lang="de-DE" dirty="0">
                <a:solidFill>
                  <a:srgbClr val="FF0000"/>
                </a:solidFill>
              </a:rPr>
              <a:t>ausschließen</a:t>
            </a:r>
            <a:r>
              <a:rPr lang="de-DE" dirty="0"/>
              <a:t>,</a:t>
            </a:r>
          </a:p>
          <a:p>
            <a:pPr lvl="1"/>
            <a:r>
              <a:rPr lang="de-DE" dirty="0"/>
              <a:t>hat einen </a:t>
            </a:r>
            <a:r>
              <a:rPr lang="de-DE" dirty="0">
                <a:solidFill>
                  <a:srgbClr val="FF0000"/>
                </a:solidFill>
              </a:rPr>
              <a:t>Herausgabeanspruch</a:t>
            </a:r>
            <a:r>
              <a:rPr lang="de-DE" dirty="0"/>
              <a:t> gegen den unrechtmäßigen Besitzer,</a:t>
            </a:r>
          </a:p>
          <a:p>
            <a:pPr lvl="1"/>
            <a:r>
              <a:rPr lang="de-DE" dirty="0"/>
              <a:t>hat einen </a:t>
            </a:r>
            <a:r>
              <a:rPr lang="de-DE" dirty="0">
                <a:solidFill>
                  <a:srgbClr val="FF0000"/>
                </a:solidFill>
              </a:rPr>
              <a:t>Anspruch auf Unterlassung</a:t>
            </a:r>
            <a:r>
              <a:rPr lang="de-DE" dirty="0"/>
              <a:t> bestimmter rechtswidriger Handlungen eines Störers,</a:t>
            </a:r>
          </a:p>
          <a:p>
            <a:pPr lvl="1"/>
            <a:r>
              <a:rPr lang="de-DE" dirty="0"/>
              <a:t>kann sein </a:t>
            </a:r>
            <a:r>
              <a:rPr lang="de-DE" dirty="0">
                <a:solidFill>
                  <a:srgbClr val="FF0000"/>
                </a:solidFill>
              </a:rPr>
              <a:t>Eigentum veräußern</a:t>
            </a:r>
            <a:r>
              <a:rPr lang="de-DE" dirty="0"/>
              <a:t> und als Kreditsicherheit verwenden, d.h. </a:t>
            </a:r>
            <a:r>
              <a:rPr lang="de-DE" dirty="0">
                <a:solidFill>
                  <a:srgbClr val="FF0000"/>
                </a:solidFill>
              </a:rPr>
              <a:t>beleihen</a:t>
            </a:r>
            <a:r>
              <a:rPr lang="de-DE" dirty="0"/>
              <a:t>.</a:t>
            </a:r>
          </a:p>
          <a:p>
            <a:endParaRPr lang="de-DE" dirty="0"/>
          </a:p>
        </p:txBody>
      </p:sp>
    </p:spTree>
    <p:extLst>
      <p:ext uri="{BB962C8B-B14F-4D97-AF65-F5344CB8AC3E}">
        <p14:creationId xmlns:p14="http://schemas.microsoft.com/office/powerpoint/2010/main" val="550784093"/>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Badge</Template>
  <TotalTime>0</TotalTime>
  <Words>3990</Words>
  <Application>Microsoft Macintosh PowerPoint</Application>
  <PresentationFormat>Breitbild</PresentationFormat>
  <Paragraphs>299</Paragraphs>
  <Slides>65</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65</vt:i4>
      </vt:variant>
    </vt:vector>
  </HeadingPairs>
  <TitlesOfParts>
    <vt:vector size="69" baseType="lpstr">
      <vt:lpstr>Arial</vt:lpstr>
      <vt:lpstr>Gill Sans MT</vt:lpstr>
      <vt:lpstr>Impact</vt:lpstr>
      <vt:lpstr>Badge</vt:lpstr>
      <vt:lpstr>Grenzen der Eigentumsfrage</vt:lpstr>
      <vt:lpstr>Einführung: Soziales und Ökologisches im Konflikt</vt:lpstr>
      <vt:lpstr>Einführung: Soziales und Ökologisches im Konflikt</vt:lpstr>
      <vt:lpstr>Der Staat als Eigentümer: die ganze Lösung?</vt:lpstr>
      <vt:lpstr>Der Staat als Eigentümer: die ganze Lösung?</vt:lpstr>
      <vt:lpstr>Ein DKP-Zitat als krasses Bsp. einer Traditionsauffassung</vt:lpstr>
      <vt:lpstr>Eine sozialistische Gegenthese zur Traditionsauffassung</vt:lpstr>
      <vt:lpstr>Begriffsklärung: Was sagt das BGB?</vt:lpstr>
      <vt:lpstr>Begriffsklärung: Was sagt das BGB?</vt:lpstr>
      <vt:lpstr>Begriffsklärung: Was sagt das BGB?</vt:lpstr>
      <vt:lpstr>Begriffsklärung: Was ist Eigentum an PM?</vt:lpstr>
      <vt:lpstr>Begriffsklärung: Was ist Eigentum an PM?</vt:lpstr>
      <vt:lpstr>Bilanz des GAG-Konzerns 21/22</vt:lpstr>
      <vt:lpstr>Bilanz der KVB AG 21/22</vt:lpstr>
      <vt:lpstr>Bilanz der DW SE 21/22</vt:lpstr>
      <vt:lpstr>Betriebliche Grundfunktionen</vt:lpstr>
      <vt:lpstr>Stakeholder im Unternehmen</vt:lpstr>
      <vt:lpstr>Welches Gewicht im Unternehmen  haben Interne KLassenrelationen?</vt:lpstr>
      <vt:lpstr>Welches Gewicht im Unternehmen  haben Interne KLassenrelationen?</vt:lpstr>
      <vt:lpstr>Die GuV: Das Beispiel der DW SE 21</vt:lpstr>
      <vt:lpstr>Anteile an der N-Wertschöpfung: Das Beispiel der DW SE 21</vt:lpstr>
      <vt:lpstr>Anteile an der B-Wertschöpfung: Das Beispiel der DW SE 21</vt:lpstr>
      <vt:lpstr>Aus den Umsätzen sind durch die Kunden viele zu bezahlen</vt:lpstr>
      <vt:lpstr>Anteile am Produktionswert: Das Beispiel der DW SE 21</vt:lpstr>
      <vt:lpstr>Die GuV: Das Beispiel des GAG-Konzerns 22</vt:lpstr>
      <vt:lpstr>Anteile an der N-Wertschöpfung: Das Beispiel des GAG-Konzerns 22</vt:lpstr>
      <vt:lpstr>Anteile an der B-Wertschöpfung: Das Beispiel des GAG-Konzerns 22</vt:lpstr>
      <vt:lpstr>Anteile am Produktionswert: Das Beispiel des GAG-Konzerns 22</vt:lpstr>
      <vt:lpstr>Gewinnerzielung vs Kostendeckung Das Beispiel des GAG-Konzerns 22</vt:lpstr>
      <vt:lpstr>Die GuV Das Beispiel der KVB 21</vt:lpstr>
      <vt:lpstr>Anteile an der N-Wertschöpfung: Das Beispiel der KVB AG 21</vt:lpstr>
      <vt:lpstr>Anteile an der B-Wertschöpfung: Das Beispiel der KVB AG 21</vt:lpstr>
      <vt:lpstr>Anteile am Produktionswert: Das Beispiel der KVB AG 21</vt:lpstr>
      <vt:lpstr>Kostendeckung vs Defizite Das Beispiel der KVB 21</vt:lpstr>
      <vt:lpstr>Welches Gewicht im Unternehmen  haben Interne KLassenrelationen?</vt:lpstr>
      <vt:lpstr>Welches Gewicht im Unternehmen  haben Interne KLassenrelationen?</vt:lpstr>
      <vt:lpstr>Unternehmen und Gesamtökonomie</vt:lpstr>
      <vt:lpstr>Kommunales Unternehmen und Gesamtökonomie</vt:lpstr>
      <vt:lpstr>Kommunales Unternehmen und Gesamtökonomie</vt:lpstr>
      <vt:lpstr>Kommunales Unternehmen und Gesamtökonomie</vt:lpstr>
      <vt:lpstr>Kommunales Unternehmen und Gesamtökonomie</vt:lpstr>
      <vt:lpstr>Kommunales Unternehmen und Gesamtökonomie</vt:lpstr>
      <vt:lpstr>Unternehmen und Gläubiger sowie der Steuerstaat</vt:lpstr>
      <vt:lpstr>Kom. Unternehmen und Gläubiger sowie der Steuerstaat</vt:lpstr>
      <vt:lpstr>Kom. Unternehmen und Gläubiger sowie der Steuerstaat</vt:lpstr>
      <vt:lpstr>Kommunales Unternehmen und Wettbewerber</vt:lpstr>
      <vt:lpstr>Kommunales Unternehmen und Wettbewerber</vt:lpstr>
      <vt:lpstr>Kommun. Eigentümer (Principal) und Manager (Agent)</vt:lpstr>
      <vt:lpstr>Kommun. Eigentümer (Principal) und Manager (Agent)</vt:lpstr>
      <vt:lpstr>Unternehmen und Gesellschaft</vt:lpstr>
      <vt:lpstr>Unternehmen und Gesellschaft: Wer ist die Gesellschaft?</vt:lpstr>
      <vt:lpstr>Unternehmen und Gesellschaft: Wer ist die Kommune?</vt:lpstr>
      <vt:lpstr>Komm. Eigentümer + Manager und Mitarbeiter</vt:lpstr>
      <vt:lpstr>Komm. Eigentümer + Manager und Mitarbeiter</vt:lpstr>
      <vt:lpstr>Unternehmen und Kunden</vt:lpstr>
      <vt:lpstr>Unternehmen und Kunden</vt:lpstr>
      <vt:lpstr>Kommunales Unternehmen und Lieferanten</vt:lpstr>
      <vt:lpstr>Kommunales Unternehmen und Lieferanten</vt:lpstr>
      <vt:lpstr>Kommunales Unternehmen und sein Handlungsrahmen</vt:lpstr>
      <vt:lpstr>Höheres Konfliktpotenzial</vt:lpstr>
      <vt:lpstr>Höheres Konfliktpotenzial</vt:lpstr>
      <vt:lpstr>Höheres Konfliktpotenzial</vt:lpstr>
      <vt:lpstr>Fazit</vt:lpstr>
      <vt:lpstr>Fazit</vt:lpstr>
      <vt:lpstr>Fazit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Grenzen der Eigentumsfrage</dc:title>
  <dc:creator>Alexander Recht</dc:creator>
  <cp:lastModifiedBy>Alexander Recht</cp:lastModifiedBy>
  <cp:revision>6</cp:revision>
  <dcterms:created xsi:type="dcterms:W3CDTF">2023-09-27T10:57:28Z</dcterms:created>
  <dcterms:modified xsi:type="dcterms:W3CDTF">2025-09-28T00:03:39Z</dcterms:modified>
</cp:coreProperties>
</file>